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7.xml" ContentType="application/vnd.openxmlformats-officedocument.theme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64" r:id="rId2"/>
    <p:sldMasterId id="2147483897" r:id="rId3"/>
    <p:sldMasterId id="2147483918" r:id="rId4"/>
    <p:sldMasterId id="2147483942" r:id="rId5"/>
    <p:sldMasterId id="2147483961" r:id="rId6"/>
    <p:sldMasterId id="2147483981" r:id="rId7"/>
  </p:sldMasterIdLst>
  <p:notesMasterIdLst>
    <p:notesMasterId r:id="rId13"/>
  </p:notesMasterIdLst>
  <p:handoutMasterIdLst>
    <p:handoutMasterId r:id="rId14"/>
  </p:handoutMasterIdLst>
  <p:sldIdLst>
    <p:sldId id="830" r:id="rId8"/>
    <p:sldId id="2141412375" r:id="rId9"/>
    <p:sldId id="2141412376" r:id="rId10"/>
    <p:sldId id="2141412377" r:id="rId11"/>
    <p:sldId id="2141412298" r:id="rId12"/>
  </p:sldIdLst>
  <p:sldSz cx="12192000" cy="6858000"/>
  <p:notesSz cx="7102475" cy="9388475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ey Rich" initials="HR" lastIdx="1" clrIdx="0">
    <p:extLst>
      <p:ext uri="{19B8F6BF-5375-455C-9EA6-DF929625EA0E}">
        <p15:presenceInfo xmlns:p15="http://schemas.microsoft.com/office/powerpoint/2012/main" userId="S-1-5-21-1801674531-1788223648-725345543-11859" providerId="AD"/>
      </p:ext>
    </p:extLst>
  </p:cmAuthor>
  <p:cmAuthor id="2" name="Bilal Khan" initials="BK" lastIdx="1" clrIdx="1">
    <p:extLst>
      <p:ext uri="{19B8F6BF-5375-455C-9EA6-DF929625EA0E}">
        <p15:presenceInfo xmlns:p15="http://schemas.microsoft.com/office/powerpoint/2012/main" userId="Bilal K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2F2F3"/>
    <a:srgbClr val="E2E1E5"/>
    <a:srgbClr val="7F7F7F"/>
    <a:srgbClr val="006837"/>
    <a:srgbClr val="FFFFB2"/>
    <a:srgbClr val="DDFCC0"/>
    <a:srgbClr val="AEFFD9"/>
    <a:srgbClr val="006A1F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21" autoAdjust="0"/>
  </p:normalViewPr>
  <p:slideViewPr>
    <p:cSldViewPr snapToGrid="0" snapToObjects="1">
      <p:cViewPr>
        <p:scale>
          <a:sx n="50" d="100"/>
          <a:sy n="50" d="100"/>
        </p:scale>
        <p:origin x="2112" y="9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32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04BC41E-EAC0-4D88-BA59-21A53C68F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B5C4BB-B13C-4942-8E14-023ED14A3D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D5B6C-20AF-4F0F-889A-7AADC7535123}" type="datetime3">
              <a:rPr lang="en-US" smtClean="0"/>
              <a:t>19 October 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8221145-1027-4A39-B15A-DD84A26C203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147719-50F5-4089-8123-86F5AF9C88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10F73-99D1-48E7-A408-B5EB5C839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9651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14400" tIns="47114" rIns="94229" bIns="47114" rtlCol="0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14400" bIns="47114" rtlCol="0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1DF34805-1F01-4BDA-A8CA-FCEA2B4BC8D0}" type="datetime3">
              <a:rPr lang="en-US" smtClean="0"/>
              <a:pPr/>
              <a:t>19 October 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2" y="563563"/>
            <a:ext cx="5632450" cy="3168650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14400" tIns="47114" rIns="94229" bIns="47114" rtlCol="0" anchor="b"/>
          <a:lstStyle>
            <a:lvl1pPr algn="l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14400" bIns="47114" rtlCol="0" anchor="b"/>
          <a:lstStyle>
            <a:lvl1pPr algn="r">
              <a:defRPr sz="900">
                <a:latin typeface="+mn-lt"/>
                <a:cs typeface="Arial" panose="020B0604020202020204" pitchFamily="34" charset="0"/>
              </a:defRPr>
            </a:lvl1pPr>
          </a:lstStyle>
          <a:p>
            <a:fld id="{CF5EBCF4-26FC-4F76-8DA1-52FDDC328D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22FEA09E-B533-4D4E-953A-87FE390760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5012" y="4518025"/>
            <a:ext cx="5632450" cy="1000274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0666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lnSpc>
        <a:spcPct val="100000"/>
      </a:lnSpc>
      <a:spcBef>
        <a:spcPts val="300"/>
      </a:spcBef>
      <a:spcAft>
        <a:spcPts val="300"/>
      </a:spcAft>
      <a:defRPr lang="en-US"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144000" indent="-144000" algn="l" defTabSz="914400" rtl="0" eaLnBrk="1" latinLnBrk="0" hangingPunct="1">
      <a:spcAft>
        <a:spcPts val="300"/>
      </a:spcAft>
      <a:buSzPct val="110000"/>
      <a:buFont typeface="Wingdings" panose="05000000000000000000" pitchFamily="2" charset="2"/>
      <a:buChar char=""/>
      <a:defRPr lang="en-US" sz="11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Aft>
        <a:spcPts val="300"/>
      </a:spcAft>
      <a:buSzPct val="110000"/>
      <a:buFont typeface="Arial" panose="020B0604020202020204" pitchFamily="34" charset="0"/>
      <a:buChar char="‒"/>
      <a:defRPr lang="en-US" sz="11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Aft>
        <a:spcPts val="300"/>
      </a:spcAft>
      <a:buSzPct val="100000"/>
      <a:buFont typeface="Arial" panose="020B0604020202020204" pitchFamily="34" charset="0"/>
      <a:buChar char="•"/>
      <a:defRPr lang="en-US" sz="11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Aft>
        <a:spcPts val="300"/>
      </a:spcAft>
      <a:buFont typeface="Arial" panose="020B0604020202020204" pitchFamily="34" charset="0"/>
      <a:buChar char="̶"/>
      <a:defRPr lang="en-US"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image" Target="../media/image2.png"/><Relationship Id="rId4" Type="http://schemas.openxmlformats.org/officeDocument/2006/relationships/tags" Target="../tags/tag24.xml"/><Relationship Id="rId9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oleObject" Target="../embeddings/oleObject11.bin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5" Type="http://schemas.openxmlformats.org/officeDocument/2006/relationships/tags" Target="../tags/tag93.xml"/><Relationship Id="rId15" Type="http://schemas.openxmlformats.org/officeDocument/2006/relationships/image" Target="../media/image2.png"/><Relationship Id="rId10" Type="http://schemas.openxmlformats.org/officeDocument/2006/relationships/tags" Target="../tags/tag98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784.xml"/><Relationship Id="rId7" Type="http://schemas.openxmlformats.org/officeDocument/2006/relationships/oleObject" Target="../embeddings/oleObject96.bin"/><Relationship Id="rId2" Type="http://schemas.openxmlformats.org/officeDocument/2006/relationships/tags" Target="../tags/tag783.xml"/><Relationship Id="rId1" Type="http://schemas.openxmlformats.org/officeDocument/2006/relationships/vmlDrawing" Target="../drawings/vmlDrawing96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786.xml"/><Relationship Id="rId4" Type="http://schemas.openxmlformats.org/officeDocument/2006/relationships/tags" Target="../tags/tag78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788.xml"/><Relationship Id="rId7" Type="http://schemas.openxmlformats.org/officeDocument/2006/relationships/image" Target="../media/image2.png"/><Relationship Id="rId2" Type="http://schemas.openxmlformats.org/officeDocument/2006/relationships/tags" Target="../tags/tag78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7.bin"/><Relationship Id="rId4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image" Target="../media/image4.emf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oleObject" Target="../embeddings/oleObject13.bin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image" Target="../media/image2.png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25.xml"/><Relationship Id="rId11" Type="http://schemas.openxmlformats.org/officeDocument/2006/relationships/image" Target="../media/image2.png"/><Relationship Id="rId5" Type="http://schemas.openxmlformats.org/officeDocument/2006/relationships/tags" Target="../tags/tag124.xml"/><Relationship Id="rId10" Type="http://schemas.openxmlformats.org/officeDocument/2006/relationships/image" Target="../media/image3.emf"/><Relationship Id="rId4" Type="http://schemas.openxmlformats.org/officeDocument/2006/relationships/tags" Target="../tags/tag123.xml"/><Relationship Id="rId9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28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27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2.png"/><Relationship Id="rId2" Type="http://schemas.openxmlformats.org/officeDocument/2006/relationships/tags" Target="../tags/tag1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tags" Target="../tags/tag15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8.v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10" Type="http://schemas.openxmlformats.org/officeDocument/2006/relationships/image" Target="../media/image5.png"/><Relationship Id="rId4" Type="http://schemas.openxmlformats.org/officeDocument/2006/relationships/tags" Target="../tags/tag156.xml"/><Relationship Id="rId9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65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12" Type="http://schemas.openxmlformats.org/officeDocument/2006/relationships/image" Target="../media/image6.png"/><Relationship Id="rId2" Type="http://schemas.openxmlformats.org/officeDocument/2006/relationships/tags" Target="../tags/tag159.xml"/><Relationship Id="rId1" Type="http://schemas.openxmlformats.org/officeDocument/2006/relationships/vmlDrawing" Target="../drawings/vmlDrawing19.vml"/><Relationship Id="rId6" Type="http://schemas.openxmlformats.org/officeDocument/2006/relationships/tags" Target="../tags/tag163.xml"/><Relationship Id="rId11" Type="http://schemas.openxmlformats.org/officeDocument/2006/relationships/image" Target="../media/image1.emf"/><Relationship Id="rId5" Type="http://schemas.openxmlformats.org/officeDocument/2006/relationships/tags" Target="../tags/tag162.xml"/><Relationship Id="rId10" Type="http://schemas.openxmlformats.org/officeDocument/2006/relationships/oleObject" Target="../embeddings/oleObject19.bin"/><Relationship Id="rId4" Type="http://schemas.openxmlformats.org/officeDocument/2006/relationships/tags" Target="../tags/tag161.xml"/><Relationship Id="rId9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2.xml"/><Relationship Id="rId3" Type="http://schemas.openxmlformats.org/officeDocument/2006/relationships/tags" Target="../tags/tag167.xml"/><Relationship Id="rId7" Type="http://schemas.openxmlformats.org/officeDocument/2006/relationships/tags" Target="../tags/tag171.xml"/><Relationship Id="rId12" Type="http://schemas.openxmlformats.org/officeDocument/2006/relationships/image" Target="../media/image3.emf"/><Relationship Id="rId2" Type="http://schemas.openxmlformats.org/officeDocument/2006/relationships/tags" Target="../tags/tag166.xml"/><Relationship Id="rId1" Type="http://schemas.openxmlformats.org/officeDocument/2006/relationships/vmlDrawing" Target="../drawings/vmlDrawing20.vml"/><Relationship Id="rId6" Type="http://schemas.openxmlformats.org/officeDocument/2006/relationships/tags" Target="../tags/tag170.xml"/><Relationship Id="rId11" Type="http://schemas.openxmlformats.org/officeDocument/2006/relationships/oleObject" Target="../embeddings/oleObject20.bin"/><Relationship Id="rId5" Type="http://schemas.openxmlformats.org/officeDocument/2006/relationships/tags" Target="../tags/tag16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68.xml"/><Relationship Id="rId9" Type="http://schemas.openxmlformats.org/officeDocument/2006/relationships/tags" Target="../tags/tag17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3.vml"/><Relationship Id="rId6" Type="http://schemas.openxmlformats.org/officeDocument/2006/relationships/tags" Target="../tags/tag31.xml"/><Relationship Id="rId11" Type="http://schemas.openxmlformats.org/officeDocument/2006/relationships/image" Target="../media/image1.emf"/><Relationship Id="rId5" Type="http://schemas.openxmlformats.org/officeDocument/2006/relationships/tags" Target="../tags/tag30.xml"/><Relationship Id="rId10" Type="http://schemas.openxmlformats.org/officeDocument/2006/relationships/oleObject" Target="../embeddings/oleObject3.bin"/><Relationship Id="rId4" Type="http://schemas.openxmlformats.org/officeDocument/2006/relationships/tags" Target="../tags/tag29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21.v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10" Type="http://schemas.openxmlformats.org/officeDocument/2006/relationships/image" Target="../media/image3.emf"/><Relationship Id="rId4" Type="http://schemas.openxmlformats.org/officeDocument/2006/relationships/tags" Target="../tags/tag176.xml"/><Relationship Id="rId9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22.v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10" Type="http://schemas.openxmlformats.org/officeDocument/2006/relationships/image" Target="../media/image3.emf"/><Relationship Id="rId4" Type="http://schemas.openxmlformats.org/officeDocument/2006/relationships/tags" Target="../tags/tag182.xml"/><Relationship Id="rId9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23.vml"/><Relationship Id="rId6" Type="http://schemas.openxmlformats.org/officeDocument/2006/relationships/tags" Target="../tags/tag190.xml"/><Relationship Id="rId11" Type="http://schemas.openxmlformats.org/officeDocument/2006/relationships/image" Target="../media/image3.emf"/><Relationship Id="rId5" Type="http://schemas.openxmlformats.org/officeDocument/2006/relationships/tags" Target="../tags/tag189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188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13" Type="http://schemas.openxmlformats.org/officeDocument/2006/relationships/oleObject" Target="../embeddings/oleObject24.bin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3.xml"/><Relationship Id="rId1" Type="http://schemas.openxmlformats.org/officeDocument/2006/relationships/vmlDrawing" Target="../drawings/vmlDrawing24.v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5" Type="http://schemas.openxmlformats.org/officeDocument/2006/relationships/tags" Target="../tags/tag196.xml"/><Relationship Id="rId15" Type="http://schemas.openxmlformats.org/officeDocument/2006/relationships/image" Target="../media/image5.png"/><Relationship Id="rId10" Type="http://schemas.openxmlformats.org/officeDocument/2006/relationships/tags" Target="../tags/tag201.xml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oleObject" Target="../embeddings/oleObject25.bin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03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image" Target="../media/image5.png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14.xml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2" Type="http://schemas.openxmlformats.org/officeDocument/2006/relationships/tags" Target="../tags/tag213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26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image" Target="../media/image3.emf"/><Relationship Id="rId10" Type="http://schemas.openxmlformats.org/officeDocument/2006/relationships/tags" Target="../tags/tag221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12" Type="http://schemas.openxmlformats.org/officeDocument/2006/relationships/tags" Target="../tags/tag234.xml"/><Relationship Id="rId2" Type="http://schemas.openxmlformats.org/officeDocument/2006/relationships/tags" Target="../tags/tag224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27.vml"/><Relationship Id="rId6" Type="http://schemas.openxmlformats.org/officeDocument/2006/relationships/tags" Target="../tags/tag228.xml"/><Relationship Id="rId11" Type="http://schemas.openxmlformats.org/officeDocument/2006/relationships/tags" Target="../tags/tag233.xml"/><Relationship Id="rId5" Type="http://schemas.openxmlformats.org/officeDocument/2006/relationships/tags" Target="../tags/tag227.xml"/><Relationship Id="rId15" Type="http://schemas.openxmlformats.org/officeDocument/2006/relationships/image" Target="../media/image1.emf"/><Relationship Id="rId10" Type="http://schemas.openxmlformats.org/officeDocument/2006/relationships/tags" Target="../tags/tag232.xml"/><Relationship Id="rId4" Type="http://schemas.openxmlformats.org/officeDocument/2006/relationships/tags" Target="../tags/tag226.xml"/><Relationship Id="rId9" Type="http://schemas.openxmlformats.org/officeDocument/2006/relationships/tags" Target="../tags/tag231.xml"/><Relationship Id="rId14" Type="http://schemas.openxmlformats.org/officeDocument/2006/relationships/oleObject" Target="../embeddings/oleObject27.bin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13" Type="http://schemas.openxmlformats.org/officeDocument/2006/relationships/oleObject" Target="../embeddings/oleObject28.bin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35.xml"/><Relationship Id="rId1" Type="http://schemas.openxmlformats.org/officeDocument/2006/relationships/vmlDrawing" Target="../drawings/vmlDrawing28.vml"/><Relationship Id="rId6" Type="http://schemas.openxmlformats.org/officeDocument/2006/relationships/tags" Target="../tags/tag239.xml"/><Relationship Id="rId11" Type="http://schemas.openxmlformats.org/officeDocument/2006/relationships/tags" Target="../tags/tag244.xml"/><Relationship Id="rId5" Type="http://schemas.openxmlformats.org/officeDocument/2006/relationships/tags" Target="../tags/tag238.xml"/><Relationship Id="rId15" Type="http://schemas.openxmlformats.org/officeDocument/2006/relationships/image" Target="../media/image5.png"/><Relationship Id="rId10" Type="http://schemas.openxmlformats.org/officeDocument/2006/relationships/tags" Target="../tags/tag243.xml"/><Relationship Id="rId4" Type="http://schemas.openxmlformats.org/officeDocument/2006/relationships/tags" Target="../tags/tag237.xml"/><Relationship Id="rId9" Type="http://schemas.openxmlformats.org/officeDocument/2006/relationships/tags" Target="../tags/tag242.xml"/><Relationship Id="rId14" Type="http://schemas.openxmlformats.org/officeDocument/2006/relationships/image" Target="../media/image3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vmlDrawing" Target="../drawings/vmlDrawing29.vml"/><Relationship Id="rId6" Type="http://schemas.openxmlformats.org/officeDocument/2006/relationships/tags" Target="../tags/tag249.xml"/><Relationship Id="rId11" Type="http://schemas.openxmlformats.org/officeDocument/2006/relationships/image" Target="../media/image5.png"/><Relationship Id="rId5" Type="http://schemas.openxmlformats.org/officeDocument/2006/relationships/tags" Target="../tags/tag248.xml"/><Relationship Id="rId10" Type="http://schemas.openxmlformats.org/officeDocument/2006/relationships/image" Target="../media/image3.emf"/><Relationship Id="rId4" Type="http://schemas.openxmlformats.org/officeDocument/2006/relationships/tags" Target="../tags/tag247.xml"/><Relationship Id="rId9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252.xml"/><Relationship Id="rId7" Type="http://schemas.openxmlformats.org/officeDocument/2006/relationships/oleObject" Target="../embeddings/oleObject30.bin"/><Relationship Id="rId2" Type="http://schemas.openxmlformats.org/officeDocument/2006/relationships/tags" Target="../tags/tag251.xml"/><Relationship Id="rId1" Type="http://schemas.openxmlformats.org/officeDocument/2006/relationships/vmlDrawing" Target="../drawings/vmlDrawing30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4.xml"/><Relationship Id="rId4" Type="http://schemas.openxmlformats.org/officeDocument/2006/relationships/tags" Target="../tags/tag25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3.emf"/><Relationship Id="rId4" Type="http://schemas.openxmlformats.org/officeDocument/2006/relationships/tags" Target="../tags/tag36.xml"/><Relationship Id="rId9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56.xml"/><Relationship Id="rId7" Type="http://schemas.openxmlformats.org/officeDocument/2006/relationships/image" Target="../media/image5.png"/><Relationship Id="rId2" Type="http://schemas.openxmlformats.org/officeDocument/2006/relationships/tags" Target="../tags/tag25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27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277.xml"/><Relationship Id="rId1" Type="http://schemas.openxmlformats.org/officeDocument/2006/relationships/vmlDrawing" Target="../drawings/vmlDrawing33.v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10" Type="http://schemas.openxmlformats.org/officeDocument/2006/relationships/image" Target="../media/image2.png"/><Relationship Id="rId4" Type="http://schemas.openxmlformats.org/officeDocument/2006/relationships/tags" Target="../tags/tag279.xml"/><Relationship Id="rId9" Type="http://schemas.openxmlformats.org/officeDocument/2006/relationships/image" Target="../media/image3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2" Type="http://schemas.openxmlformats.org/officeDocument/2006/relationships/tags" Target="../tags/tag282.xml"/><Relationship Id="rId1" Type="http://schemas.openxmlformats.org/officeDocument/2006/relationships/vmlDrawing" Target="../drawings/vmlDrawing34.vml"/><Relationship Id="rId6" Type="http://schemas.openxmlformats.org/officeDocument/2006/relationships/tags" Target="../tags/tag286.xml"/><Relationship Id="rId5" Type="http://schemas.openxmlformats.org/officeDocument/2006/relationships/tags" Target="../tags/tag285.xml"/><Relationship Id="rId10" Type="http://schemas.openxmlformats.org/officeDocument/2006/relationships/image" Target="../media/image1.emf"/><Relationship Id="rId4" Type="http://schemas.openxmlformats.org/officeDocument/2006/relationships/tags" Target="../tags/tag284.xml"/><Relationship Id="rId9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" Type="http://schemas.openxmlformats.org/officeDocument/2006/relationships/vmlDrawing" Target="../drawings/vmlDrawing35.v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10" Type="http://schemas.openxmlformats.org/officeDocument/2006/relationships/image" Target="../media/image3.emf"/><Relationship Id="rId4" Type="http://schemas.openxmlformats.org/officeDocument/2006/relationships/tags" Target="../tags/tag290.xml"/><Relationship Id="rId9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295.xml"/><Relationship Id="rId7" Type="http://schemas.openxmlformats.org/officeDocument/2006/relationships/tags" Target="../tags/tag299.xml"/><Relationship Id="rId2" Type="http://schemas.openxmlformats.org/officeDocument/2006/relationships/tags" Target="../tags/tag294.xml"/><Relationship Id="rId1" Type="http://schemas.openxmlformats.org/officeDocument/2006/relationships/vmlDrawing" Target="../drawings/vmlDrawing36.v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10" Type="http://schemas.openxmlformats.org/officeDocument/2006/relationships/image" Target="../media/image3.emf"/><Relationship Id="rId4" Type="http://schemas.openxmlformats.org/officeDocument/2006/relationships/tags" Target="../tags/tag296.xml"/><Relationship Id="rId9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2" Type="http://schemas.openxmlformats.org/officeDocument/2006/relationships/tags" Target="../tags/tag300.xml"/><Relationship Id="rId1" Type="http://schemas.openxmlformats.org/officeDocument/2006/relationships/vmlDrawing" Target="../drawings/vmlDrawing37.v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10" Type="http://schemas.openxmlformats.org/officeDocument/2006/relationships/image" Target="../media/image3.emf"/><Relationship Id="rId4" Type="http://schemas.openxmlformats.org/officeDocument/2006/relationships/tags" Target="../tags/tag302.xml"/><Relationship Id="rId9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312.xml"/><Relationship Id="rId3" Type="http://schemas.openxmlformats.org/officeDocument/2006/relationships/tags" Target="../tags/tag307.xml"/><Relationship Id="rId7" Type="http://schemas.openxmlformats.org/officeDocument/2006/relationships/tags" Target="../tags/tag311.xml"/><Relationship Id="rId2" Type="http://schemas.openxmlformats.org/officeDocument/2006/relationships/tags" Target="../tags/tag306.xml"/><Relationship Id="rId1" Type="http://schemas.openxmlformats.org/officeDocument/2006/relationships/vmlDrawing" Target="../drawings/vmlDrawing38.vml"/><Relationship Id="rId6" Type="http://schemas.openxmlformats.org/officeDocument/2006/relationships/tags" Target="../tags/tag310.xml"/><Relationship Id="rId11" Type="http://schemas.openxmlformats.org/officeDocument/2006/relationships/image" Target="../media/image3.emf"/><Relationship Id="rId5" Type="http://schemas.openxmlformats.org/officeDocument/2006/relationships/tags" Target="../tags/tag309.xml"/><Relationship Id="rId10" Type="http://schemas.openxmlformats.org/officeDocument/2006/relationships/oleObject" Target="../embeddings/oleObject38.bin"/><Relationship Id="rId4" Type="http://schemas.openxmlformats.org/officeDocument/2006/relationships/tags" Target="../tags/tag308.xml"/><Relationship Id="rId9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image" Target="../media/image1.emf"/><Relationship Id="rId3" Type="http://schemas.openxmlformats.org/officeDocument/2006/relationships/tags" Target="../tags/tag314.xml"/><Relationship Id="rId7" Type="http://schemas.openxmlformats.org/officeDocument/2006/relationships/tags" Target="../tags/tag318.xml"/><Relationship Id="rId12" Type="http://schemas.openxmlformats.org/officeDocument/2006/relationships/oleObject" Target="../embeddings/oleObject39.bin"/><Relationship Id="rId2" Type="http://schemas.openxmlformats.org/officeDocument/2006/relationships/tags" Target="../tags/tag313.xml"/><Relationship Id="rId1" Type="http://schemas.openxmlformats.org/officeDocument/2006/relationships/vmlDrawing" Target="../drawings/vmlDrawing39.vml"/><Relationship Id="rId6" Type="http://schemas.openxmlformats.org/officeDocument/2006/relationships/tags" Target="../tags/tag31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16.xml"/><Relationship Id="rId10" Type="http://schemas.openxmlformats.org/officeDocument/2006/relationships/tags" Target="../tags/tag321.xml"/><Relationship Id="rId4" Type="http://schemas.openxmlformats.org/officeDocument/2006/relationships/tags" Target="../tags/tag315.xml"/><Relationship Id="rId9" Type="http://schemas.openxmlformats.org/officeDocument/2006/relationships/tags" Target="../tags/tag320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28.xml"/><Relationship Id="rId13" Type="http://schemas.openxmlformats.org/officeDocument/2006/relationships/oleObject" Target="../embeddings/oleObject40.bin"/><Relationship Id="rId3" Type="http://schemas.openxmlformats.org/officeDocument/2006/relationships/tags" Target="../tags/tag323.xml"/><Relationship Id="rId7" Type="http://schemas.openxmlformats.org/officeDocument/2006/relationships/tags" Target="../tags/tag327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22.xml"/><Relationship Id="rId1" Type="http://schemas.openxmlformats.org/officeDocument/2006/relationships/vmlDrawing" Target="../drawings/vmlDrawing40.vml"/><Relationship Id="rId6" Type="http://schemas.openxmlformats.org/officeDocument/2006/relationships/tags" Target="../tags/tag326.xml"/><Relationship Id="rId11" Type="http://schemas.openxmlformats.org/officeDocument/2006/relationships/tags" Target="../tags/tag331.xml"/><Relationship Id="rId5" Type="http://schemas.openxmlformats.org/officeDocument/2006/relationships/tags" Target="../tags/tag325.xml"/><Relationship Id="rId15" Type="http://schemas.openxmlformats.org/officeDocument/2006/relationships/image" Target="../media/image2.png"/><Relationship Id="rId10" Type="http://schemas.openxmlformats.org/officeDocument/2006/relationships/tags" Target="../tags/tag330.xml"/><Relationship Id="rId4" Type="http://schemas.openxmlformats.org/officeDocument/2006/relationships/tags" Target="../tags/tag324.xml"/><Relationship Id="rId9" Type="http://schemas.openxmlformats.org/officeDocument/2006/relationships/tags" Target="../tags/tag329.xml"/><Relationship Id="rId1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2" Type="http://schemas.openxmlformats.org/officeDocument/2006/relationships/tags" Target="../tags/tag332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41.v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5" Type="http://schemas.openxmlformats.org/officeDocument/2006/relationships/image" Target="../media/image1.emf"/><Relationship Id="rId10" Type="http://schemas.openxmlformats.org/officeDocument/2006/relationships/tags" Target="../tags/tag340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vmlDrawing" Target="../drawings/vmlDrawing5.v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10" Type="http://schemas.openxmlformats.org/officeDocument/2006/relationships/image" Target="../media/image3.emf"/><Relationship Id="rId4" Type="http://schemas.openxmlformats.org/officeDocument/2006/relationships/tags" Target="../tags/tag42.xml"/><Relationship Id="rId9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oleObject" Target="../embeddings/oleObject42.bin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43.xml"/><Relationship Id="rId1" Type="http://schemas.openxmlformats.org/officeDocument/2006/relationships/vmlDrawing" Target="../drawings/vmlDrawing42.vml"/><Relationship Id="rId6" Type="http://schemas.openxmlformats.org/officeDocument/2006/relationships/tags" Target="../tags/tag347.xml"/><Relationship Id="rId11" Type="http://schemas.openxmlformats.org/officeDocument/2006/relationships/tags" Target="../tags/tag352.xml"/><Relationship Id="rId5" Type="http://schemas.openxmlformats.org/officeDocument/2006/relationships/tags" Target="../tags/tag346.xml"/><Relationship Id="rId15" Type="http://schemas.openxmlformats.org/officeDocument/2006/relationships/image" Target="../media/image2.png"/><Relationship Id="rId10" Type="http://schemas.openxmlformats.org/officeDocument/2006/relationships/tags" Target="../tags/tag351.xml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slideMaster" Target="../slideMasters/slideMaster3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2" Type="http://schemas.openxmlformats.org/officeDocument/2006/relationships/tags" Target="../tags/tag353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43.v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5" Type="http://schemas.openxmlformats.org/officeDocument/2006/relationships/tags" Target="../tags/tag356.xml"/><Relationship Id="rId15" Type="http://schemas.openxmlformats.org/officeDocument/2006/relationships/image" Target="../media/image4.emf"/><Relationship Id="rId10" Type="http://schemas.openxmlformats.org/officeDocument/2006/relationships/tags" Target="../tags/tag361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oleObject" Target="../embeddings/oleObject43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oleObject" Target="../embeddings/oleObject44.bin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64.xml"/><Relationship Id="rId1" Type="http://schemas.openxmlformats.org/officeDocument/2006/relationships/vmlDrawing" Target="../drawings/vmlDrawing44.v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5" Type="http://schemas.openxmlformats.org/officeDocument/2006/relationships/tags" Target="../tags/tag367.xml"/><Relationship Id="rId15" Type="http://schemas.openxmlformats.org/officeDocument/2006/relationships/image" Target="../media/image2.png"/><Relationship Id="rId10" Type="http://schemas.openxmlformats.org/officeDocument/2006/relationships/tags" Target="../tags/tag372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75.xml"/><Relationship Id="rId7" Type="http://schemas.openxmlformats.org/officeDocument/2006/relationships/tags" Target="../tags/tag379.xml"/><Relationship Id="rId2" Type="http://schemas.openxmlformats.org/officeDocument/2006/relationships/tags" Target="../tags/tag374.xml"/><Relationship Id="rId1" Type="http://schemas.openxmlformats.org/officeDocument/2006/relationships/vmlDrawing" Target="../drawings/vmlDrawing45.vml"/><Relationship Id="rId6" Type="http://schemas.openxmlformats.org/officeDocument/2006/relationships/tags" Target="../tags/tag378.xml"/><Relationship Id="rId11" Type="http://schemas.openxmlformats.org/officeDocument/2006/relationships/image" Target="../media/image2.png"/><Relationship Id="rId5" Type="http://schemas.openxmlformats.org/officeDocument/2006/relationships/tags" Target="../tags/tag377.xml"/><Relationship Id="rId10" Type="http://schemas.openxmlformats.org/officeDocument/2006/relationships/image" Target="../media/image3.emf"/><Relationship Id="rId4" Type="http://schemas.openxmlformats.org/officeDocument/2006/relationships/tags" Target="../tags/tag376.xml"/><Relationship Id="rId9" Type="http://schemas.openxmlformats.org/officeDocument/2006/relationships/oleObject" Target="../embeddings/oleObject45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381.xml"/><Relationship Id="rId7" Type="http://schemas.openxmlformats.org/officeDocument/2006/relationships/oleObject" Target="../embeddings/oleObject46.bin"/><Relationship Id="rId2" Type="http://schemas.openxmlformats.org/officeDocument/2006/relationships/tags" Target="../tags/tag380.xml"/><Relationship Id="rId1" Type="http://schemas.openxmlformats.org/officeDocument/2006/relationships/vmlDrawing" Target="../drawings/vmlDrawing4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83.xml"/><Relationship Id="rId4" Type="http://schemas.openxmlformats.org/officeDocument/2006/relationships/tags" Target="../tags/tag38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7" Type="http://schemas.openxmlformats.org/officeDocument/2006/relationships/image" Target="../media/image2.png"/><Relationship Id="rId2" Type="http://schemas.openxmlformats.org/officeDocument/2006/relationships/tags" Target="../tags/tag38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0.tiff"/><Relationship Id="rId12" Type="http://schemas.openxmlformats.org/officeDocument/2006/relationships/image" Target="../media/image15.tiff"/><Relationship Id="rId2" Type="http://schemas.openxmlformats.org/officeDocument/2006/relationships/tags" Target="../tags/tag40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9.png"/><Relationship Id="rId11" Type="http://schemas.openxmlformats.org/officeDocument/2006/relationships/image" Target="../media/image14.tiff"/><Relationship Id="rId5" Type="http://schemas.openxmlformats.org/officeDocument/2006/relationships/image" Target="../media/image8.emf"/><Relationship Id="rId10" Type="http://schemas.openxmlformats.org/officeDocument/2006/relationships/image" Target="../media/image13.tif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12.tif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6.v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3.emf"/><Relationship Id="rId4" Type="http://schemas.openxmlformats.org/officeDocument/2006/relationships/tags" Target="../tags/tag48.xml"/><Relationship Id="rId9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tags" Target="../tags/tag424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423.xml"/><Relationship Id="rId1" Type="http://schemas.openxmlformats.org/officeDocument/2006/relationships/vmlDrawing" Target="../drawings/vmlDrawing51.vml"/><Relationship Id="rId6" Type="http://schemas.openxmlformats.org/officeDocument/2006/relationships/tags" Target="../tags/tag427.xml"/><Relationship Id="rId5" Type="http://schemas.openxmlformats.org/officeDocument/2006/relationships/tags" Target="../tags/tag426.xml"/><Relationship Id="rId10" Type="http://schemas.openxmlformats.org/officeDocument/2006/relationships/image" Target="../media/image2.png"/><Relationship Id="rId4" Type="http://schemas.openxmlformats.org/officeDocument/2006/relationships/tags" Target="../tags/tag425.xml"/><Relationship Id="rId9" Type="http://schemas.openxmlformats.org/officeDocument/2006/relationships/image" Target="../media/image3.emf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3" Type="http://schemas.openxmlformats.org/officeDocument/2006/relationships/tags" Target="../tags/tag429.xml"/><Relationship Id="rId7" Type="http://schemas.openxmlformats.org/officeDocument/2006/relationships/tags" Target="../tags/tag433.xml"/><Relationship Id="rId2" Type="http://schemas.openxmlformats.org/officeDocument/2006/relationships/tags" Target="../tags/tag428.xml"/><Relationship Id="rId1" Type="http://schemas.openxmlformats.org/officeDocument/2006/relationships/vmlDrawing" Target="../drawings/vmlDrawing52.vml"/><Relationship Id="rId6" Type="http://schemas.openxmlformats.org/officeDocument/2006/relationships/tags" Target="../tags/tag432.xml"/><Relationship Id="rId11" Type="http://schemas.openxmlformats.org/officeDocument/2006/relationships/image" Target="../media/image1.emf"/><Relationship Id="rId5" Type="http://schemas.openxmlformats.org/officeDocument/2006/relationships/tags" Target="../tags/tag431.xml"/><Relationship Id="rId10" Type="http://schemas.openxmlformats.org/officeDocument/2006/relationships/oleObject" Target="../embeddings/oleObject52.bin"/><Relationship Id="rId4" Type="http://schemas.openxmlformats.org/officeDocument/2006/relationships/tags" Target="../tags/tag430.xml"/><Relationship Id="rId9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2" Type="http://schemas.openxmlformats.org/officeDocument/2006/relationships/tags" Target="../tags/tag435.xml"/><Relationship Id="rId1" Type="http://schemas.openxmlformats.org/officeDocument/2006/relationships/vmlDrawing" Target="../drawings/vmlDrawing53.v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10" Type="http://schemas.openxmlformats.org/officeDocument/2006/relationships/image" Target="../media/image3.emf"/><Relationship Id="rId4" Type="http://schemas.openxmlformats.org/officeDocument/2006/relationships/tags" Target="../tags/tag437.xml"/><Relationship Id="rId9" Type="http://schemas.openxmlformats.org/officeDocument/2006/relationships/oleObject" Target="../embeddings/oleObject53.bin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42.xml"/><Relationship Id="rId7" Type="http://schemas.openxmlformats.org/officeDocument/2006/relationships/tags" Target="../tags/tag446.xml"/><Relationship Id="rId2" Type="http://schemas.openxmlformats.org/officeDocument/2006/relationships/tags" Target="../tags/tag441.xml"/><Relationship Id="rId1" Type="http://schemas.openxmlformats.org/officeDocument/2006/relationships/vmlDrawing" Target="../drawings/vmlDrawing54.v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10" Type="http://schemas.openxmlformats.org/officeDocument/2006/relationships/image" Target="../media/image3.emf"/><Relationship Id="rId4" Type="http://schemas.openxmlformats.org/officeDocument/2006/relationships/tags" Target="../tags/tag443.xml"/><Relationship Id="rId9" Type="http://schemas.openxmlformats.org/officeDocument/2006/relationships/oleObject" Target="../embeddings/oleObject54.bin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448.xml"/><Relationship Id="rId7" Type="http://schemas.openxmlformats.org/officeDocument/2006/relationships/tags" Target="../tags/tag452.xml"/><Relationship Id="rId2" Type="http://schemas.openxmlformats.org/officeDocument/2006/relationships/tags" Target="../tags/tag447.xml"/><Relationship Id="rId1" Type="http://schemas.openxmlformats.org/officeDocument/2006/relationships/vmlDrawing" Target="../drawings/vmlDrawing55.vml"/><Relationship Id="rId6" Type="http://schemas.openxmlformats.org/officeDocument/2006/relationships/tags" Target="../tags/tag451.xml"/><Relationship Id="rId5" Type="http://schemas.openxmlformats.org/officeDocument/2006/relationships/tags" Target="../tags/tag450.xml"/><Relationship Id="rId10" Type="http://schemas.openxmlformats.org/officeDocument/2006/relationships/image" Target="../media/image3.emf"/><Relationship Id="rId4" Type="http://schemas.openxmlformats.org/officeDocument/2006/relationships/tags" Target="../tags/tag449.xml"/><Relationship Id="rId9" Type="http://schemas.openxmlformats.org/officeDocument/2006/relationships/oleObject" Target="../embeddings/oleObject55.bin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2" Type="http://schemas.openxmlformats.org/officeDocument/2006/relationships/tags" Target="../tags/tag453.xml"/><Relationship Id="rId1" Type="http://schemas.openxmlformats.org/officeDocument/2006/relationships/vmlDrawing" Target="../drawings/vmlDrawing56.vml"/><Relationship Id="rId6" Type="http://schemas.openxmlformats.org/officeDocument/2006/relationships/tags" Target="../tags/tag457.xml"/><Relationship Id="rId11" Type="http://schemas.openxmlformats.org/officeDocument/2006/relationships/image" Target="../media/image3.emf"/><Relationship Id="rId5" Type="http://schemas.openxmlformats.org/officeDocument/2006/relationships/tags" Target="../tags/tag456.xml"/><Relationship Id="rId10" Type="http://schemas.openxmlformats.org/officeDocument/2006/relationships/oleObject" Target="../embeddings/oleObject56.bin"/><Relationship Id="rId4" Type="http://schemas.openxmlformats.org/officeDocument/2006/relationships/tags" Target="../tags/tag455.xml"/><Relationship Id="rId9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66.xml"/><Relationship Id="rId13" Type="http://schemas.openxmlformats.org/officeDocument/2006/relationships/oleObject" Target="../embeddings/oleObject57.bin"/><Relationship Id="rId3" Type="http://schemas.openxmlformats.org/officeDocument/2006/relationships/tags" Target="../tags/tag461.xml"/><Relationship Id="rId7" Type="http://schemas.openxmlformats.org/officeDocument/2006/relationships/tags" Target="../tags/tag465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460.xml"/><Relationship Id="rId1" Type="http://schemas.openxmlformats.org/officeDocument/2006/relationships/vmlDrawing" Target="../drawings/vmlDrawing57.vml"/><Relationship Id="rId6" Type="http://schemas.openxmlformats.org/officeDocument/2006/relationships/tags" Target="../tags/tag464.xml"/><Relationship Id="rId11" Type="http://schemas.openxmlformats.org/officeDocument/2006/relationships/tags" Target="../tags/tag469.xml"/><Relationship Id="rId5" Type="http://schemas.openxmlformats.org/officeDocument/2006/relationships/tags" Target="../tags/tag463.xml"/><Relationship Id="rId15" Type="http://schemas.openxmlformats.org/officeDocument/2006/relationships/image" Target="../media/image2.png"/><Relationship Id="rId10" Type="http://schemas.openxmlformats.org/officeDocument/2006/relationships/tags" Target="../tags/tag468.xml"/><Relationship Id="rId4" Type="http://schemas.openxmlformats.org/officeDocument/2006/relationships/tags" Target="../tags/tag462.xml"/><Relationship Id="rId9" Type="http://schemas.openxmlformats.org/officeDocument/2006/relationships/tags" Target="../tags/tag467.xml"/><Relationship Id="rId14" Type="http://schemas.openxmlformats.org/officeDocument/2006/relationships/image" Target="../media/image1.emf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oleObject" Target="../embeddings/oleObject58.bin"/><Relationship Id="rId3" Type="http://schemas.openxmlformats.org/officeDocument/2006/relationships/tags" Target="../tags/tag471.xml"/><Relationship Id="rId7" Type="http://schemas.openxmlformats.org/officeDocument/2006/relationships/tags" Target="../tags/tag475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470.xml"/><Relationship Id="rId1" Type="http://schemas.openxmlformats.org/officeDocument/2006/relationships/vmlDrawing" Target="../drawings/vmlDrawing58.vml"/><Relationship Id="rId6" Type="http://schemas.openxmlformats.org/officeDocument/2006/relationships/tags" Target="../tags/tag474.xml"/><Relationship Id="rId11" Type="http://schemas.openxmlformats.org/officeDocument/2006/relationships/tags" Target="../tags/tag479.xml"/><Relationship Id="rId5" Type="http://schemas.openxmlformats.org/officeDocument/2006/relationships/tags" Target="../tags/tag473.xml"/><Relationship Id="rId15" Type="http://schemas.openxmlformats.org/officeDocument/2006/relationships/image" Target="../media/image2.png"/><Relationship Id="rId10" Type="http://schemas.openxmlformats.org/officeDocument/2006/relationships/tags" Target="../tags/tag478.xml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vmlDrawing" Target="../drawings/vmlDrawing7.vml"/><Relationship Id="rId6" Type="http://schemas.openxmlformats.org/officeDocument/2006/relationships/tags" Target="../tags/tag56.xml"/><Relationship Id="rId11" Type="http://schemas.openxmlformats.org/officeDocument/2006/relationships/image" Target="../media/image3.emf"/><Relationship Id="rId5" Type="http://schemas.openxmlformats.org/officeDocument/2006/relationships/tags" Target="../tags/tag55.xml"/><Relationship Id="rId10" Type="http://schemas.openxmlformats.org/officeDocument/2006/relationships/oleObject" Target="../embeddings/oleObject7.bin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12" Type="http://schemas.openxmlformats.org/officeDocument/2006/relationships/tags" Target="../tags/tag490.xml"/><Relationship Id="rId2" Type="http://schemas.openxmlformats.org/officeDocument/2006/relationships/tags" Target="../tags/tag480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59.vml"/><Relationship Id="rId6" Type="http://schemas.openxmlformats.org/officeDocument/2006/relationships/tags" Target="../tags/tag484.xml"/><Relationship Id="rId11" Type="http://schemas.openxmlformats.org/officeDocument/2006/relationships/tags" Target="../tags/tag489.xml"/><Relationship Id="rId5" Type="http://schemas.openxmlformats.org/officeDocument/2006/relationships/tags" Target="../tags/tag483.xml"/><Relationship Id="rId15" Type="http://schemas.openxmlformats.org/officeDocument/2006/relationships/image" Target="../media/image1.emf"/><Relationship Id="rId10" Type="http://schemas.openxmlformats.org/officeDocument/2006/relationships/tags" Target="../tags/tag488.xml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oleObject" Target="../embeddings/oleObject59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13" Type="http://schemas.openxmlformats.org/officeDocument/2006/relationships/slideMaster" Target="../slideMasters/slideMaster5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tags" Target="../tags/tag501.xml"/><Relationship Id="rId2" Type="http://schemas.openxmlformats.org/officeDocument/2006/relationships/tags" Target="../tags/tag491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60.v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5" Type="http://schemas.openxmlformats.org/officeDocument/2006/relationships/image" Target="../media/image4.emf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Relationship Id="rId14" Type="http://schemas.openxmlformats.org/officeDocument/2006/relationships/oleObject" Target="../embeddings/oleObject60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508.xml"/><Relationship Id="rId13" Type="http://schemas.openxmlformats.org/officeDocument/2006/relationships/oleObject" Target="../embeddings/oleObject61.bin"/><Relationship Id="rId3" Type="http://schemas.openxmlformats.org/officeDocument/2006/relationships/tags" Target="../tags/tag503.xml"/><Relationship Id="rId7" Type="http://schemas.openxmlformats.org/officeDocument/2006/relationships/tags" Target="../tags/tag507.xml"/><Relationship Id="rId12" Type="http://schemas.openxmlformats.org/officeDocument/2006/relationships/slideMaster" Target="../slideMasters/slideMaster5.xml"/><Relationship Id="rId2" Type="http://schemas.openxmlformats.org/officeDocument/2006/relationships/tags" Target="../tags/tag502.xml"/><Relationship Id="rId1" Type="http://schemas.openxmlformats.org/officeDocument/2006/relationships/vmlDrawing" Target="../drawings/vmlDrawing61.vml"/><Relationship Id="rId6" Type="http://schemas.openxmlformats.org/officeDocument/2006/relationships/tags" Target="../tags/tag506.xml"/><Relationship Id="rId11" Type="http://schemas.openxmlformats.org/officeDocument/2006/relationships/tags" Target="../tags/tag511.xml"/><Relationship Id="rId5" Type="http://schemas.openxmlformats.org/officeDocument/2006/relationships/tags" Target="../tags/tag505.xml"/><Relationship Id="rId15" Type="http://schemas.openxmlformats.org/officeDocument/2006/relationships/image" Target="../media/image2.png"/><Relationship Id="rId10" Type="http://schemas.openxmlformats.org/officeDocument/2006/relationships/tags" Target="../tags/tag510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image" Target="../media/image1.emf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vmlDrawing" Target="../drawings/vmlDrawing62.vml"/><Relationship Id="rId6" Type="http://schemas.openxmlformats.org/officeDocument/2006/relationships/tags" Target="../tags/tag516.xml"/><Relationship Id="rId11" Type="http://schemas.openxmlformats.org/officeDocument/2006/relationships/image" Target="../media/image2.png"/><Relationship Id="rId5" Type="http://schemas.openxmlformats.org/officeDocument/2006/relationships/tags" Target="../tags/tag515.xml"/><Relationship Id="rId10" Type="http://schemas.openxmlformats.org/officeDocument/2006/relationships/image" Target="../media/image3.emf"/><Relationship Id="rId4" Type="http://schemas.openxmlformats.org/officeDocument/2006/relationships/tags" Target="../tags/tag514.xml"/><Relationship Id="rId9" Type="http://schemas.openxmlformats.org/officeDocument/2006/relationships/oleObject" Target="../embeddings/oleObject62.bin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519.xml"/><Relationship Id="rId7" Type="http://schemas.openxmlformats.org/officeDocument/2006/relationships/oleObject" Target="../embeddings/oleObject63.bin"/><Relationship Id="rId2" Type="http://schemas.openxmlformats.org/officeDocument/2006/relationships/tags" Target="../tags/tag518.xml"/><Relationship Id="rId1" Type="http://schemas.openxmlformats.org/officeDocument/2006/relationships/vmlDrawing" Target="../drawings/vmlDrawing63.v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521.xml"/><Relationship Id="rId4" Type="http://schemas.openxmlformats.org/officeDocument/2006/relationships/tags" Target="../tags/tag52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7" Type="http://schemas.openxmlformats.org/officeDocument/2006/relationships/image" Target="../media/image2.png"/><Relationship Id="rId2" Type="http://schemas.openxmlformats.org/officeDocument/2006/relationships/tags" Target="../tags/tag52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5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2" Type="http://schemas.openxmlformats.org/officeDocument/2006/relationships/tags" Target="../tags/tag524.xml"/><Relationship Id="rId1" Type="http://schemas.openxmlformats.org/officeDocument/2006/relationships/vmlDrawing" Target="../drawings/vmlDrawing65.vml"/><Relationship Id="rId6" Type="http://schemas.openxmlformats.org/officeDocument/2006/relationships/tags" Target="../tags/tag528.xml"/><Relationship Id="rId5" Type="http://schemas.openxmlformats.org/officeDocument/2006/relationships/tags" Target="../tags/tag527.xml"/><Relationship Id="rId10" Type="http://schemas.openxmlformats.org/officeDocument/2006/relationships/image" Target="../media/image1.emf"/><Relationship Id="rId4" Type="http://schemas.openxmlformats.org/officeDocument/2006/relationships/tags" Target="../tags/tag526.xml"/><Relationship Id="rId9" Type="http://schemas.openxmlformats.org/officeDocument/2006/relationships/oleObject" Target="../embeddings/oleObject65.bin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3" Type="http://schemas.openxmlformats.org/officeDocument/2006/relationships/tags" Target="../tags/tag551.xml"/><Relationship Id="rId7" Type="http://schemas.openxmlformats.org/officeDocument/2006/relationships/slideMaster" Target="../slideMasters/slideMaster6.xml"/><Relationship Id="rId2" Type="http://schemas.openxmlformats.org/officeDocument/2006/relationships/tags" Target="../tags/tag550.xml"/><Relationship Id="rId1" Type="http://schemas.openxmlformats.org/officeDocument/2006/relationships/vmlDrawing" Target="../drawings/vmlDrawing67.vml"/><Relationship Id="rId6" Type="http://schemas.openxmlformats.org/officeDocument/2006/relationships/tags" Target="../tags/tag554.xml"/><Relationship Id="rId5" Type="http://schemas.openxmlformats.org/officeDocument/2006/relationships/tags" Target="../tags/tag553.xml"/><Relationship Id="rId10" Type="http://schemas.openxmlformats.org/officeDocument/2006/relationships/image" Target="../media/image2.png"/><Relationship Id="rId4" Type="http://schemas.openxmlformats.org/officeDocument/2006/relationships/tags" Target="../tags/tag552.xml"/><Relationship Id="rId9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oleObject" Target="../embeddings/oleObject8.bin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8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image" Target="../media/image2.png"/><Relationship Id="rId10" Type="http://schemas.openxmlformats.org/officeDocument/2006/relationships/tags" Target="../tags/tag67.xml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561.xml"/><Relationship Id="rId3" Type="http://schemas.openxmlformats.org/officeDocument/2006/relationships/tags" Target="../tags/tag556.xml"/><Relationship Id="rId7" Type="http://schemas.openxmlformats.org/officeDocument/2006/relationships/tags" Target="../tags/tag560.xml"/><Relationship Id="rId2" Type="http://schemas.openxmlformats.org/officeDocument/2006/relationships/tags" Target="../tags/tag555.xml"/><Relationship Id="rId1" Type="http://schemas.openxmlformats.org/officeDocument/2006/relationships/vmlDrawing" Target="../drawings/vmlDrawing68.vml"/><Relationship Id="rId6" Type="http://schemas.openxmlformats.org/officeDocument/2006/relationships/tags" Target="../tags/tag559.xml"/><Relationship Id="rId11" Type="http://schemas.openxmlformats.org/officeDocument/2006/relationships/image" Target="../media/image1.emf"/><Relationship Id="rId5" Type="http://schemas.openxmlformats.org/officeDocument/2006/relationships/tags" Target="../tags/tag558.xml"/><Relationship Id="rId10" Type="http://schemas.openxmlformats.org/officeDocument/2006/relationships/oleObject" Target="../embeddings/oleObject68.bin"/><Relationship Id="rId4" Type="http://schemas.openxmlformats.org/officeDocument/2006/relationships/tags" Target="../tags/tag557.xml"/><Relationship Id="rId9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563.xml"/><Relationship Id="rId7" Type="http://schemas.openxmlformats.org/officeDocument/2006/relationships/tags" Target="../tags/tag567.xml"/><Relationship Id="rId2" Type="http://schemas.openxmlformats.org/officeDocument/2006/relationships/tags" Target="../tags/tag562.xml"/><Relationship Id="rId1" Type="http://schemas.openxmlformats.org/officeDocument/2006/relationships/vmlDrawing" Target="../drawings/vmlDrawing69.vml"/><Relationship Id="rId6" Type="http://schemas.openxmlformats.org/officeDocument/2006/relationships/tags" Target="../tags/tag566.xml"/><Relationship Id="rId5" Type="http://schemas.openxmlformats.org/officeDocument/2006/relationships/tags" Target="../tags/tag565.xml"/><Relationship Id="rId10" Type="http://schemas.openxmlformats.org/officeDocument/2006/relationships/image" Target="../media/image3.emf"/><Relationship Id="rId4" Type="http://schemas.openxmlformats.org/officeDocument/2006/relationships/tags" Target="../tags/tag564.xml"/><Relationship Id="rId9" Type="http://schemas.openxmlformats.org/officeDocument/2006/relationships/oleObject" Target="../embeddings/oleObject69.bin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vmlDrawing" Target="../drawings/vmlDrawing70.v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10" Type="http://schemas.openxmlformats.org/officeDocument/2006/relationships/image" Target="../media/image3.emf"/><Relationship Id="rId4" Type="http://schemas.openxmlformats.org/officeDocument/2006/relationships/tags" Target="../tags/tag570.xml"/><Relationship Id="rId9" Type="http://schemas.openxmlformats.org/officeDocument/2006/relationships/oleObject" Target="../embeddings/oleObject70.bin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575.xml"/><Relationship Id="rId7" Type="http://schemas.openxmlformats.org/officeDocument/2006/relationships/tags" Target="../tags/tag579.xml"/><Relationship Id="rId2" Type="http://schemas.openxmlformats.org/officeDocument/2006/relationships/tags" Target="../tags/tag574.xml"/><Relationship Id="rId1" Type="http://schemas.openxmlformats.org/officeDocument/2006/relationships/vmlDrawing" Target="../drawings/vmlDrawing71.vml"/><Relationship Id="rId6" Type="http://schemas.openxmlformats.org/officeDocument/2006/relationships/tags" Target="../tags/tag578.xml"/><Relationship Id="rId5" Type="http://schemas.openxmlformats.org/officeDocument/2006/relationships/tags" Target="../tags/tag577.xml"/><Relationship Id="rId10" Type="http://schemas.openxmlformats.org/officeDocument/2006/relationships/image" Target="../media/image3.emf"/><Relationship Id="rId4" Type="http://schemas.openxmlformats.org/officeDocument/2006/relationships/tags" Target="../tags/tag576.xml"/><Relationship Id="rId9" Type="http://schemas.openxmlformats.org/officeDocument/2006/relationships/oleObject" Target="../embeddings/oleObject71.bin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2" Type="http://schemas.openxmlformats.org/officeDocument/2006/relationships/tags" Target="../tags/tag580.xml"/><Relationship Id="rId1" Type="http://schemas.openxmlformats.org/officeDocument/2006/relationships/vmlDrawing" Target="../drawings/vmlDrawing72.vml"/><Relationship Id="rId6" Type="http://schemas.openxmlformats.org/officeDocument/2006/relationships/tags" Target="../tags/tag584.xml"/><Relationship Id="rId11" Type="http://schemas.openxmlformats.org/officeDocument/2006/relationships/image" Target="../media/image3.emf"/><Relationship Id="rId5" Type="http://schemas.openxmlformats.org/officeDocument/2006/relationships/tags" Target="../tags/tag583.xml"/><Relationship Id="rId10" Type="http://schemas.openxmlformats.org/officeDocument/2006/relationships/oleObject" Target="../embeddings/oleObject72.bin"/><Relationship Id="rId4" Type="http://schemas.openxmlformats.org/officeDocument/2006/relationships/tags" Target="../tags/tag582.xml"/><Relationship Id="rId9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93.xml"/><Relationship Id="rId13" Type="http://schemas.openxmlformats.org/officeDocument/2006/relationships/oleObject" Target="../embeddings/oleObject73.bin"/><Relationship Id="rId3" Type="http://schemas.openxmlformats.org/officeDocument/2006/relationships/tags" Target="../tags/tag588.xml"/><Relationship Id="rId7" Type="http://schemas.openxmlformats.org/officeDocument/2006/relationships/tags" Target="../tags/tag592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587.xml"/><Relationship Id="rId1" Type="http://schemas.openxmlformats.org/officeDocument/2006/relationships/vmlDrawing" Target="../drawings/vmlDrawing73.vml"/><Relationship Id="rId6" Type="http://schemas.openxmlformats.org/officeDocument/2006/relationships/tags" Target="../tags/tag591.xml"/><Relationship Id="rId11" Type="http://schemas.openxmlformats.org/officeDocument/2006/relationships/tags" Target="../tags/tag596.xml"/><Relationship Id="rId5" Type="http://schemas.openxmlformats.org/officeDocument/2006/relationships/tags" Target="../tags/tag590.xml"/><Relationship Id="rId15" Type="http://schemas.openxmlformats.org/officeDocument/2006/relationships/image" Target="../media/image2.png"/><Relationship Id="rId10" Type="http://schemas.openxmlformats.org/officeDocument/2006/relationships/tags" Target="../tags/tag595.xml"/><Relationship Id="rId4" Type="http://schemas.openxmlformats.org/officeDocument/2006/relationships/tags" Target="../tags/tag589.xml"/><Relationship Id="rId9" Type="http://schemas.openxmlformats.org/officeDocument/2006/relationships/tags" Target="../tags/tag594.xml"/><Relationship Id="rId1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oleObject" Target="../embeddings/oleObject74.bin"/><Relationship Id="rId3" Type="http://schemas.openxmlformats.org/officeDocument/2006/relationships/tags" Target="../tags/tag598.xml"/><Relationship Id="rId7" Type="http://schemas.openxmlformats.org/officeDocument/2006/relationships/tags" Target="../tags/tag602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597.xml"/><Relationship Id="rId1" Type="http://schemas.openxmlformats.org/officeDocument/2006/relationships/vmlDrawing" Target="../drawings/vmlDrawing74.v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5" Type="http://schemas.openxmlformats.org/officeDocument/2006/relationships/tags" Target="../tags/tag600.xml"/><Relationship Id="rId15" Type="http://schemas.openxmlformats.org/officeDocument/2006/relationships/image" Target="../media/image2.png"/><Relationship Id="rId10" Type="http://schemas.openxmlformats.org/officeDocument/2006/relationships/tags" Target="../tags/tag605.xml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image" Target="../media/image1.emf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613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08.xml"/><Relationship Id="rId7" Type="http://schemas.openxmlformats.org/officeDocument/2006/relationships/tags" Target="../tags/tag612.xml"/><Relationship Id="rId12" Type="http://schemas.openxmlformats.org/officeDocument/2006/relationships/tags" Target="../tags/tag617.xml"/><Relationship Id="rId2" Type="http://schemas.openxmlformats.org/officeDocument/2006/relationships/tags" Target="../tags/tag607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75.vml"/><Relationship Id="rId6" Type="http://schemas.openxmlformats.org/officeDocument/2006/relationships/tags" Target="../tags/tag611.xml"/><Relationship Id="rId11" Type="http://schemas.openxmlformats.org/officeDocument/2006/relationships/tags" Target="../tags/tag616.xml"/><Relationship Id="rId5" Type="http://schemas.openxmlformats.org/officeDocument/2006/relationships/tags" Target="../tags/tag610.xml"/><Relationship Id="rId15" Type="http://schemas.openxmlformats.org/officeDocument/2006/relationships/image" Target="../media/image1.emf"/><Relationship Id="rId10" Type="http://schemas.openxmlformats.org/officeDocument/2006/relationships/tags" Target="../tags/tag615.xml"/><Relationship Id="rId4" Type="http://schemas.openxmlformats.org/officeDocument/2006/relationships/tags" Target="../tags/tag609.xml"/><Relationship Id="rId9" Type="http://schemas.openxmlformats.org/officeDocument/2006/relationships/tags" Target="../tags/tag614.xml"/><Relationship Id="rId14" Type="http://schemas.openxmlformats.org/officeDocument/2006/relationships/oleObject" Target="../embeddings/oleObject75.bin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19.xml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2" Type="http://schemas.openxmlformats.org/officeDocument/2006/relationships/tags" Target="../tags/tag618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76.v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5" Type="http://schemas.openxmlformats.org/officeDocument/2006/relationships/tags" Target="../tags/tag621.xml"/><Relationship Id="rId15" Type="http://schemas.openxmlformats.org/officeDocument/2006/relationships/image" Target="../media/image1.emf"/><Relationship Id="rId10" Type="http://schemas.openxmlformats.org/officeDocument/2006/relationships/tags" Target="../tags/tag626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oleObject" Target="../embeddings/oleObject76.bin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635.xml"/><Relationship Id="rId13" Type="http://schemas.openxmlformats.org/officeDocument/2006/relationships/slideMaster" Target="../slideMasters/slideMaster6.xml"/><Relationship Id="rId3" Type="http://schemas.openxmlformats.org/officeDocument/2006/relationships/tags" Target="../tags/tag630.xml"/><Relationship Id="rId7" Type="http://schemas.openxmlformats.org/officeDocument/2006/relationships/tags" Target="../tags/tag634.xml"/><Relationship Id="rId12" Type="http://schemas.openxmlformats.org/officeDocument/2006/relationships/tags" Target="../tags/tag639.xml"/><Relationship Id="rId2" Type="http://schemas.openxmlformats.org/officeDocument/2006/relationships/tags" Target="../tags/tag629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77.vml"/><Relationship Id="rId6" Type="http://schemas.openxmlformats.org/officeDocument/2006/relationships/tags" Target="../tags/tag633.xml"/><Relationship Id="rId11" Type="http://schemas.openxmlformats.org/officeDocument/2006/relationships/tags" Target="../tags/tag638.xml"/><Relationship Id="rId5" Type="http://schemas.openxmlformats.org/officeDocument/2006/relationships/tags" Target="../tags/tag632.xml"/><Relationship Id="rId15" Type="http://schemas.openxmlformats.org/officeDocument/2006/relationships/image" Target="../media/image4.emf"/><Relationship Id="rId10" Type="http://schemas.openxmlformats.org/officeDocument/2006/relationships/tags" Target="../tags/tag637.xml"/><Relationship Id="rId4" Type="http://schemas.openxmlformats.org/officeDocument/2006/relationships/tags" Target="../tags/tag631.xml"/><Relationship Id="rId9" Type="http://schemas.openxmlformats.org/officeDocument/2006/relationships/tags" Target="../tags/tag636.xml"/><Relationship Id="rId14" Type="http://schemas.openxmlformats.org/officeDocument/2006/relationships/oleObject" Target="../embeddings/oleObject77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oleObject" Target="../embeddings/oleObject9.bin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9.xml"/><Relationship Id="rId1" Type="http://schemas.openxmlformats.org/officeDocument/2006/relationships/vmlDrawing" Target="../drawings/vmlDrawing9.v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5" Type="http://schemas.openxmlformats.org/officeDocument/2006/relationships/image" Target="../media/image2.png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46.xml"/><Relationship Id="rId13" Type="http://schemas.openxmlformats.org/officeDocument/2006/relationships/oleObject" Target="../embeddings/oleObject78.bin"/><Relationship Id="rId3" Type="http://schemas.openxmlformats.org/officeDocument/2006/relationships/tags" Target="../tags/tag641.xml"/><Relationship Id="rId7" Type="http://schemas.openxmlformats.org/officeDocument/2006/relationships/tags" Target="../tags/tag645.xml"/><Relationship Id="rId12" Type="http://schemas.openxmlformats.org/officeDocument/2006/relationships/slideMaster" Target="../slideMasters/slideMaster6.xml"/><Relationship Id="rId2" Type="http://schemas.openxmlformats.org/officeDocument/2006/relationships/tags" Target="../tags/tag640.xml"/><Relationship Id="rId1" Type="http://schemas.openxmlformats.org/officeDocument/2006/relationships/vmlDrawing" Target="../drawings/vmlDrawing78.vml"/><Relationship Id="rId6" Type="http://schemas.openxmlformats.org/officeDocument/2006/relationships/tags" Target="../tags/tag644.xml"/><Relationship Id="rId11" Type="http://schemas.openxmlformats.org/officeDocument/2006/relationships/tags" Target="../tags/tag649.xml"/><Relationship Id="rId5" Type="http://schemas.openxmlformats.org/officeDocument/2006/relationships/tags" Target="../tags/tag643.xml"/><Relationship Id="rId15" Type="http://schemas.openxmlformats.org/officeDocument/2006/relationships/image" Target="../media/image2.png"/><Relationship Id="rId10" Type="http://schemas.openxmlformats.org/officeDocument/2006/relationships/tags" Target="../tags/tag648.xml"/><Relationship Id="rId4" Type="http://schemas.openxmlformats.org/officeDocument/2006/relationships/tags" Target="../tags/tag642.xml"/><Relationship Id="rId9" Type="http://schemas.openxmlformats.org/officeDocument/2006/relationships/tags" Target="../tags/tag647.xml"/><Relationship Id="rId14" Type="http://schemas.openxmlformats.org/officeDocument/2006/relationships/image" Target="../media/image1.emf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51.xml"/><Relationship Id="rId7" Type="http://schemas.openxmlformats.org/officeDocument/2006/relationships/tags" Target="../tags/tag655.xml"/><Relationship Id="rId2" Type="http://schemas.openxmlformats.org/officeDocument/2006/relationships/tags" Target="../tags/tag650.xml"/><Relationship Id="rId1" Type="http://schemas.openxmlformats.org/officeDocument/2006/relationships/vmlDrawing" Target="../drawings/vmlDrawing79.vml"/><Relationship Id="rId6" Type="http://schemas.openxmlformats.org/officeDocument/2006/relationships/tags" Target="../tags/tag654.xml"/><Relationship Id="rId11" Type="http://schemas.openxmlformats.org/officeDocument/2006/relationships/image" Target="../media/image2.png"/><Relationship Id="rId5" Type="http://schemas.openxmlformats.org/officeDocument/2006/relationships/tags" Target="../tags/tag653.xml"/><Relationship Id="rId10" Type="http://schemas.openxmlformats.org/officeDocument/2006/relationships/image" Target="../media/image3.emf"/><Relationship Id="rId4" Type="http://schemas.openxmlformats.org/officeDocument/2006/relationships/tags" Target="../tags/tag652.xml"/><Relationship Id="rId9" Type="http://schemas.openxmlformats.org/officeDocument/2006/relationships/oleObject" Target="../embeddings/oleObject79.bin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657.xml"/><Relationship Id="rId7" Type="http://schemas.openxmlformats.org/officeDocument/2006/relationships/oleObject" Target="../embeddings/oleObject80.bin"/><Relationship Id="rId2" Type="http://schemas.openxmlformats.org/officeDocument/2006/relationships/tags" Target="../tags/tag656.xml"/><Relationship Id="rId1" Type="http://schemas.openxmlformats.org/officeDocument/2006/relationships/vmlDrawing" Target="../drawings/vmlDrawing80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659.xml"/><Relationship Id="rId4" Type="http://schemas.openxmlformats.org/officeDocument/2006/relationships/tags" Target="../tags/tag65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661.xml"/><Relationship Id="rId7" Type="http://schemas.openxmlformats.org/officeDocument/2006/relationships/image" Target="../media/image2.png"/><Relationship Id="rId2" Type="http://schemas.openxmlformats.org/officeDocument/2006/relationships/tags" Target="../tags/tag660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6.xml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2" Type="http://schemas.openxmlformats.org/officeDocument/2006/relationships/tags" Target="../tags/tag662.xml"/><Relationship Id="rId1" Type="http://schemas.openxmlformats.org/officeDocument/2006/relationships/vmlDrawing" Target="../drawings/vmlDrawing82.vml"/><Relationship Id="rId6" Type="http://schemas.openxmlformats.org/officeDocument/2006/relationships/tags" Target="../tags/tag666.xml"/><Relationship Id="rId5" Type="http://schemas.openxmlformats.org/officeDocument/2006/relationships/tags" Target="../tags/tag665.xml"/><Relationship Id="rId10" Type="http://schemas.openxmlformats.org/officeDocument/2006/relationships/image" Target="../media/image1.emf"/><Relationship Id="rId4" Type="http://schemas.openxmlformats.org/officeDocument/2006/relationships/tags" Target="../tags/tag664.xml"/><Relationship Id="rId9" Type="http://schemas.openxmlformats.org/officeDocument/2006/relationships/oleObject" Target="../embeddings/oleObject82.bin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tags" Target="../tags/tag689.xml"/><Relationship Id="rId7" Type="http://schemas.openxmlformats.org/officeDocument/2006/relationships/slideMaster" Target="../slideMasters/slideMaster7.xml"/><Relationship Id="rId2" Type="http://schemas.openxmlformats.org/officeDocument/2006/relationships/tags" Target="../tags/tag688.xml"/><Relationship Id="rId1" Type="http://schemas.openxmlformats.org/officeDocument/2006/relationships/vmlDrawing" Target="../drawings/vmlDrawing84.vml"/><Relationship Id="rId6" Type="http://schemas.openxmlformats.org/officeDocument/2006/relationships/tags" Target="../tags/tag692.xml"/><Relationship Id="rId5" Type="http://schemas.openxmlformats.org/officeDocument/2006/relationships/tags" Target="../tags/tag691.xml"/><Relationship Id="rId10" Type="http://schemas.openxmlformats.org/officeDocument/2006/relationships/image" Target="../media/image2.png"/><Relationship Id="rId4" Type="http://schemas.openxmlformats.org/officeDocument/2006/relationships/tags" Target="../tags/tag690.xml"/><Relationship Id="rId9" Type="http://schemas.openxmlformats.org/officeDocument/2006/relationships/image" Target="../media/image3.emf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tags" Target="../tags/tag699.xml"/><Relationship Id="rId3" Type="http://schemas.openxmlformats.org/officeDocument/2006/relationships/tags" Target="../tags/tag694.xml"/><Relationship Id="rId7" Type="http://schemas.openxmlformats.org/officeDocument/2006/relationships/tags" Target="../tags/tag698.xml"/><Relationship Id="rId2" Type="http://schemas.openxmlformats.org/officeDocument/2006/relationships/tags" Target="../tags/tag693.xml"/><Relationship Id="rId1" Type="http://schemas.openxmlformats.org/officeDocument/2006/relationships/vmlDrawing" Target="../drawings/vmlDrawing85.vml"/><Relationship Id="rId6" Type="http://schemas.openxmlformats.org/officeDocument/2006/relationships/tags" Target="../tags/tag697.xml"/><Relationship Id="rId11" Type="http://schemas.openxmlformats.org/officeDocument/2006/relationships/image" Target="../media/image1.emf"/><Relationship Id="rId5" Type="http://schemas.openxmlformats.org/officeDocument/2006/relationships/tags" Target="../tags/tag696.xml"/><Relationship Id="rId10" Type="http://schemas.openxmlformats.org/officeDocument/2006/relationships/oleObject" Target="../embeddings/oleObject85.bin"/><Relationship Id="rId4" Type="http://schemas.openxmlformats.org/officeDocument/2006/relationships/tags" Target="../tags/tag695.xml"/><Relationship Id="rId9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0.xml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2" Type="http://schemas.openxmlformats.org/officeDocument/2006/relationships/tags" Target="../tags/tag79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0.v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image" Target="../media/image1.emf"/><Relationship Id="rId10" Type="http://schemas.openxmlformats.org/officeDocument/2006/relationships/tags" Target="../tags/tag87.xml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01.xml"/><Relationship Id="rId7" Type="http://schemas.openxmlformats.org/officeDocument/2006/relationships/tags" Target="../tags/tag705.xml"/><Relationship Id="rId2" Type="http://schemas.openxmlformats.org/officeDocument/2006/relationships/tags" Target="../tags/tag700.xml"/><Relationship Id="rId1" Type="http://schemas.openxmlformats.org/officeDocument/2006/relationships/vmlDrawing" Target="../drawings/vmlDrawing86.v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10" Type="http://schemas.openxmlformats.org/officeDocument/2006/relationships/image" Target="../media/image3.emf"/><Relationship Id="rId4" Type="http://schemas.openxmlformats.org/officeDocument/2006/relationships/tags" Target="../tags/tag702.xml"/><Relationship Id="rId9" Type="http://schemas.openxmlformats.org/officeDocument/2006/relationships/oleObject" Target="../embeddings/oleObject86.bin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2" Type="http://schemas.openxmlformats.org/officeDocument/2006/relationships/tags" Target="../tags/tag706.xml"/><Relationship Id="rId1" Type="http://schemas.openxmlformats.org/officeDocument/2006/relationships/vmlDrawing" Target="../drawings/vmlDrawing87.vml"/><Relationship Id="rId6" Type="http://schemas.openxmlformats.org/officeDocument/2006/relationships/tags" Target="../tags/tag710.xml"/><Relationship Id="rId5" Type="http://schemas.openxmlformats.org/officeDocument/2006/relationships/tags" Target="../tags/tag709.xml"/><Relationship Id="rId10" Type="http://schemas.openxmlformats.org/officeDocument/2006/relationships/image" Target="../media/image3.emf"/><Relationship Id="rId4" Type="http://schemas.openxmlformats.org/officeDocument/2006/relationships/tags" Target="../tags/tag708.xml"/><Relationship Id="rId9" Type="http://schemas.openxmlformats.org/officeDocument/2006/relationships/oleObject" Target="../embeddings/oleObject87.bin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13.xml"/><Relationship Id="rId7" Type="http://schemas.openxmlformats.org/officeDocument/2006/relationships/tags" Target="../tags/tag717.xml"/><Relationship Id="rId2" Type="http://schemas.openxmlformats.org/officeDocument/2006/relationships/tags" Target="../tags/tag712.xml"/><Relationship Id="rId1" Type="http://schemas.openxmlformats.org/officeDocument/2006/relationships/vmlDrawing" Target="../drawings/vmlDrawing88.vml"/><Relationship Id="rId6" Type="http://schemas.openxmlformats.org/officeDocument/2006/relationships/tags" Target="../tags/tag716.xml"/><Relationship Id="rId5" Type="http://schemas.openxmlformats.org/officeDocument/2006/relationships/tags" Target="../tags/tag715.xml"/><Relationship Id="rId10" Type="http://schemas.openxmlformats.org/officeDocument/2006/relationships/image" Target="../media/image3.emf"/><Relationship Id="rId4" Type="http://schemas.openxmlformats.org/officeDocument/2006/relationships/tags" Target="../tags/tag714.xml"/><Relationship Id="rId9" Type="http://schemas.openxmlformats.org/officeDocument/2006/relationships/oleObject" Target="../embeddings/oleObject88.bin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tags" Target="../tags/tag724.xml"/><Relationship Id="rId3" Type="http://schemas.openxmlformats.org/officeDocument/2006/relationships/tags" Target="../tags/tag719.xml"/><Relationship Id="rId7" Type="http://schemas.openxmlformats.org/officeDocument/2006/relationships/tags" Target="../tags/tag723.xml"/><Relationship Id="rId2" Type="http://schemas.openxmlformats.org/officeDocument/2006/relationships/tags" Target="../tags/tag718.xml"/><Relationship Id="rId1" Type="http://schemas.openxmlformats.org/officeDocument/2006/relationships/vmlDrawing" Target="../drawings/vmlDrawing89.vml"/><Relationship Id="rId6" Type="http://schemas.openxmlformats.org/officeDocument/2006/relationships/tags" Target="../tags/tag722.xml"/><Relationship Id="rId11" Type="http://schemas.openxmlformats.org/officeDocument/2006/relationships/image" Target="../media/image3.emf"/><Relationship Id="rId5" Type="http://schemas.openxmlformats.org/officeDocument/2006/relationships/tags" Target="../tags/tag721.xml"/><Relationship Id="rId10" Type="http://schemas.openxmlformats.org/officeDocument/2006/relationships/oleObject" Target="../embeddings/oleObject89.bin"/><Relationship Id="rId4" Type="http://schemas.openxmlformats.org/officeDocument/2006/relationships/tags" Target="../tags/tag720.xml"/><Relationship Id="rId9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tags" Target="../tags/tag731.xml"/><Relationship Id="rId13" Type="http://schemas.openxmlformats.org/officeDocument/2006/relationships/oleObject" Target="../embeddings/oleObject90.bin"/><Relationship Id="rId3" Type="http://schemas.openxmlformats.org/officeDocument/2006/relationships/tags" Target="../tags/tag726.xml"/><Relationship Id="rId7" Type="http://schemas.openxmlformats.org/officeDocument/2006/relationships/tags" Target="../tags/tag730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725.xml"/><Relationship Id="rId1" Type="http://schemas.openxmlformats.org/officeDocument/2006/relationships/vmlDrawing" Target="../drawings/vmlDrawing90.vml"/><Relationship Id="rId6" Type="http://schemas.openxmlformats.org/officeDocument/2006/relationships/tags" Target="../tags/tag729.xml"/><Relationship Id="rId11" Type="http://schemas.openxmlformats.org/officeDocument/2006/relationships/tags" Target="../tags/tag734.xml"/><Relationship Id="rId5" Type="http://schemas.openxmlformats.org/officeDocument/2006/relationships/tags" Target="../tags/tag728.xml"/><Relationship Id="rId15" Type="http://schemas.openxmlformats.org/officeDocument/2006/relationships/image" Target="../media/image2.png"/><Relationship Id="rId10" Type="http://schemas.openxmlformats.org/officeDocument/2006/relationships/tags" Target="../tags/tag733.xml"/><Relationship Id="rId4" Type="http://schemas.openxmlformats.org/officeDocument/2006/relationships/tags" Target="../tags/tag727.xml"/><Relationship Id="rId9" Type="http://schemas.openxmlformats.org/officeDocument/2006/relationships/tags" Target="../tags/tag732.xml"/><Relationship Id="rId14" Type="http://schemas.openxmlformats.org/officeDocument/2006/relationships/image" Target="../media/image1.emf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tags" Target="../tags/tag741.xml"/><Relationship Id="rId13" Type="http://schemas.openxmlformats.org/officeDocument/2006/relationships/oleObject" Target="../embeddings/oleObject91.bin"/><Relationship Id="rId3" Type="http://schemas.openxmlformats.org/officeDocument/2006/relationships/tags" Target="../tags/tag736.xml"/><Relationship Id="rId7" Type="http://schemas.openxmlformats.org/officeDocument/2006/relationships/tags" Target="../tags/tag740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735.xml"/><Relationship Id="rId1" Type="http://schemas.openxmlformats.org/officeDocument/2006/relationships/vmlDrawing" Target="../drawings/vmlDrawing91.vml"/><Relationship Id="rId6" Type="http://schemas.openxmlformats.org/officeDocument/2006/relationships/tags" Target="../tags/tag739.xml"/><Relationship Id="rId11" Type="http://schemas.openxmlformats.org/officeDocument/2006/relationships/tags" Target="../tags/tag744.xml"/><Relationship Id="rId5" Type="http://schemas.openxmlformats.org/officeDocument/2006/relationships/tags" Target="../tags/tag738.xml"/><Relationship Id="rId15" Type="http://schemas.openxmlformats.org/officeDocument/2006/relationships/image" Target="../media/image2.png"/><Relationship Id="rId10" Type="http://schemas.openxmlformats.org/officeDocument/2006/relationships/tags" Target="../tags/tag743.xml"/><Relationship Id="rId4" Type="http://schemas.openxmlformats.org/officeDocument/2006/relationships/tags" Target="../tags/tag737.xml"/><Relationship Id="rId9" Type="http://schemas.openxmlformats.org/officeDocument/2006/relationships/tags" Target="../tags/tag742.xml"/><Relationship Id="rId14" Type="http://schemas.openxmlformats.org/officeDocument/2006/relationships/image" Target="../media/image1.emf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tags" Target="../tags/tag751.xml"/><Relationship Id="rId13" Type="http://schemas.openxmlformats.org/officeDocument/2006/relationships/slideMaster" Target="../slideMasters/slideMaster7.xml"/><Relationship Id="rId3" Type="http://schemas.openxmlformats.org/officeDocument/2006/relationships/tags" Target="../tags/tag746.xml"/><Relationship Id="rId7" Type="http://schemas.openxmlformats.org/officeDocument/2006/relationships/tags" Target="../tags/tag750.xml"/><Relationship Id="rId12" Type="http://schemas.openxmlformats.org/officeDocument/2006/relationships/tags" Target="../tags/tag755.xml"/><Relationship Id="rId2" Type="http://schemas.openxmlformats.org/officeDocument/2006/relationships/tags" Target="../tags/tag745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92.vml"/><Relationship Id="rId6" Type="http://schemas.openxmlformats.org/officeDocument/2006/relationships/tags" Target="../tags/tag749.xml"/><Relationship Id="rId11" Type="http://schemas.openxmlformats.org/officeDocument/2006/relationships/tags" Target="../tags/tag754.xml"/><Relationship Id="rId5" Type="http://schemas.openxmlformats.org/officeDocument/2006/relationships/tags" Target="../tags/tag748.xml"/><Relationship Id="rId15" Type="http://schemas.openxmlformats.org/officeDocument/2006/relationships/image" Target="../media/image1.emf"/><Relationship Id="rId10" Type="http://schemas.openxmlformats.org/officeDocument/2006/relationships/tags" Target="../tags/tag753.xml"/><Relationship Id="rId4" Type="http://schemas.openxmlformats.org/officeDocument/2006/relationships/tags" Target="../tags/tag747.xml"/><Relationship Id="rId9" Type="http://schemas.openxmlformats.org/officeDocument/2006/relationships/tags" Target="../tags/tag752.xml"/><Relationship Id="rId14" Type="http://schemas.openxmlformats.org/officeDocument/2006/relationships/oleObject" Target="../embeddings/oleObject92.bin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tags" Target="../tags/tag762.xml"/><Relationship Id="rId13" Type="http://schemas.openxmlformats.org/officeDocument/2006/relationships/slideMaster" Target="../slideMasters/slideMaster7.xml"/><Relationship Id="rId3" Type="http://schemas.openxmlformats.org/officeDocument/2006/relationships/tags" Target="../tags/tag757.xml"/><Relationship Id="rId7" Type="http://schemas.openxmlformats.org/officeDocument/2006/relationships/tags" Target="../tags/tag761.xml"/><Relationship Id="rId12" Type="http://schemas.openxmlformats.org/officeDocument/2006/relationships/tags" Target="../tags/tag766.xml"/><Relationship Id="rId2" Type="http://schemas.openxmlformats.org/officeDocument/2006/relationships/tags" Target="../tags/tag756.xml"/><Relationship Id="rId16" Type="http://schemas.openxmlformats.org/officeDocument/2006/relationships/image" Target="../media/image2.png"/><Relationship Id="rId1" Type="http://schemas.openxmlformats.org/officeDocument/2006/relationships/vmlDrawing" Target="../drawings/vmlDrawing93.vml"/><Relationship Id="rId6" Type="http://schemas.openxmlformats.org/officeDocument/2006/relationships/tags" Target="../tags/tag760.xml"/><Relationship Id="rId11" Type="http://schemas.openxmlformats.org/officeDocument/2006/relationships/tags" Target="../tags/tag765.xml"/><Relationship Id="rId5" Type="http://schemas.openxmlformats.org/officeDocument/2006/relationships/tags" Target="../tags/tag759.xml"/><Relationship Id="rId15" Type="http://schemas.openxmlformats.org/officeDocument/2006/relationships/image" Target="../media/image4.emf"/><Relationship Id="rId10" Type="http://schemas.openxmlformats.org/officeDocument/2006/relationships/tags" Target="../tags/tag764.xml"/><Relationship Id="rId4" Type="http://schemas.openxmlformats.org/officeDocument/2006/relationships/tags" Target="../tags/tag758.xml"/><Relationship Id="rId9" Type="http://schemas.openxmlformats.org/officeDocument/2006/relationships/tags" Target="../tags/tag763.xml"/><Relationship Id="rId14" Type="http://schemas.openxmlformats.org/officeDocument/2006/relationships/oleObject" Target="../embeddings/oleObject93.bin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tags" Target="../tags/tag773.xml"/><Relationship Id="rId13" Type="http://schemas.openxmlformats.org/officeDocument/2006/relationships/oleObject" Target="../embeddings/oleObject94.bin"/><Relationship Id="rId3" Type="http://schemas.openxmlformats.org/officeDocument/2006/relationships/tags" Target="../tags/tag768.xml"/><Relationship Id="rId7" Type="http://schemas.openxmlformats.org/officeDocument/2006/relationships/tags" Target="../tags/tag772.xml"/><Relationship Id="rId12" Type="http://schemas.openxmlformats.org/officeDocument/2006/relationships/slideMaster" Target="../slideMasters/slideMaster7.xml"/><Relationship Id="rId2" Type="http://schemas.openxmlformats.org/officeDocument/2006/relationships/tags" Target="../tags/tag767.xml"/><Relationship Id="rId1" Type="http://schemas.openxmlformats.org/officeDocument/2006/relationships/vmlDrawing" Target="../drawings/vmlDrawing94.vml"/><Relationship Id="rId6" Type="http://schemas.openxmlformats.org/officeDocument/2006/relationships/tags" Target="../tags/tag771.xml"/><Relationship Id="rId11" Type="http://schemas.openxmlformats.org/officeDocument/2006/relationships/tags" Target="../tags/tag776.xml"/><Relationship Id="rId5" Type="http://schemas.openxmlformats.org/officeDocument/2006/relationships/tags" Target="../tags/tag770.xml"/><Relationship Id="rId15" Type="http://schemas.openxmlformats.org/officeDocument/2006/relationships/image" Target="../media/image2.png"/><Relationship Id="rId10" Type="http://schemas.openxmlformats.org/officeDocument/2006/relationships/tags" Target="../tags/tag775.xml"/><Relationship Id="rId4" Type="http://schemas.openxmlformats.org/officeDocument/2006/relationships/tags" Target="../tags/tag769.xml"/><Relationship Id="rId9" Type="http://schemas.openxmlformats.org/officeDocument/2006/relationships/tags" Target="../tags/tag774.xml"/><Relationship Id="rId14" Type="http://schemas.openxmlformats.org/officeDocument/2006/relationships/image" Target="../media/image1.emf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7.xml"/><Relationship Id="rId3" Type="http://schemas.openxmlformats.org/officeDocument/2006/relationships/tags" Target="../tags/tag778.xml"/><Relationship Id="rId7" Type="http://schemas.openxmlformats.org/officeDocument/2006/relationships/tags" Target="../tags/tag782.xml"/><Relationship Id="rId2" Type="http://schemas.openxmlformats.org/officeDocument/2006/relationships/tags" Target="../tags/tag777.xml"/><Relationship Id="rId1" Type="http://schemas.openxmlformats.org/officeDocument/2006/relationships/vmlDrawing" Target="../drawings/vmlDrawing95.vml"/><Relationship Id="rId6" Type="http://schemas.openxmlformats.org/officeDocument/2006/relationships/tags" Target="../tags/tag781.xml"/><Relationship Id="rId11" Type="http://schemas.openxmlformats.org/officeDocument/2006/relationships/image" Target="../media/image2.png"/><Relationship Id="rId5" Type="http://schemas.openxmlformats.org/officeDocument/2006/relationships/tags" Target="../tags/tag780.xml"/><Relationship Id="rId10" Type="http://schemas.openxmlformats.org/officeDocument/2006/relationships/image" Target="../media/image3.emf"/><Relationship Id="rId4" Type="http://schemas.openxmlformats.org/officeDocument/2006/relationships/tags" Target="../tags/tag779.xml"/><Relationship Id="rId9" Type="http://schemas.openxmlformats.org/officeDocument/2006/relationships/oleObject" Target="../embeddings/oleObject95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56433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2BB598-2691-4D01-A539-1D662EC06D72}"/>
              </a:ext>
            </a:extLst>
          </p:cNvPr>
          <p:cNvSpPr/>
          <p:nvPr userDrawn="1"/>
        </p:nvSpPr>
        <p:spPr>
          <a:xfrm>
            <a:off x="3176" y="2423161"/>
            <a:ext cx="12188824" cy="443484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BE5ED7-62AC-442E-9D78-2775559457BD}"/>
              </a:ext>
            </a:extLst>
          </p:cNvPr>
          <p:cNvSpPr/>
          <p:nvPr userDrawn="1"/>
        </p:nvSpPr>
        <p:spPr>
          <a:xfrm>
            <a:off x="3176" y="2171700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0" name="Picture 288">
            <a:extLst>
              <a:ext uri="{FF2B5EF4-FFF2-40B4-BE49-F238E27FC236}">
                <a16:creationId xmlns:a16="http://schemas.microsoft.com/office/drawing/2014/main" xmlns="" id="{2E9A1374-6D6B-48DC-8224-75381AE24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257899"/>
            <a:ext cx="1557672" cy="15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CDF1E86B-230A-4AE3-92EE-18802C00ED66}"/>
              </a:ext>
            </a:extLst>
          </p:cNvPr>
          <p:cNvSpPr txBox="1">
            <a:spLocks/>
          </p:cNvSpPr>
          <p:nvPr userDrawn="1"/>
        </p:nvSpPr>
        <p:spPr>
          <a:xfrm>
            <a:off x="547688" y="903956"/>
            <a:ext cx="450283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Government of Khyber Pakhtunkhwa</a:t>
            </a:r>
          </a:p>
        </p:txBody>
      </p:sp>
    </p:spTree>
    <p:extLst>
      <p:ext uri="{BB962C8B-B14F-4D97-AF65-F5344CB8AC3E}">
        <p14:creationId xmlns:p14="http://schemas.microsoft.com/office/powerpoint/2010/main" val="354305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2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0324EE6-02E1-4789-BCBA-CEC16E7B160F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937377"/>
            <a:ext cx="1106424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519011"/>
            <a:ext cx="10301758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Government of Khyber Pakhtunkhwa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xmlns="" id="{29C45080-F0A3-4994-8BE9-0C272784001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391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8117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8242018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435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88">
            <a:extLst>
              <a:ext uri="{FF2B5EF4-FFF2-40B4-BE49-F238E27FC236}">
                <a16:creationId xmlns:a16="http://schemas.microsoft.com/office/drawing/2014/main" xmlns="" id="{C523E553-160B-4F97-BE36-F6D7F3C14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3" y="2233287"/>
            <a:ext cx="2212614" cy="22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006624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BD9798AB-0F2F-46F1-B489-9E91A3F46C02}" type="slidenum">
              <a:rPr lang="en-GB"/>
              <a:pPr>
                <a:buClr>
                  <a:srgbClr val="000000"/>
                </a:buClr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0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4919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14" imgW="572" imgH="588" progId="TCLayout.ActiveDocument.1">
                  <p:embed/>
                </p:oleObj>
              </mc:Choice>
              <mc:Fallback>
                <p:oleObj name="think-cell Slide" r:id="rId14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1E14135B-FDDE-49D3-B6D7-1BDC24249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7EDB617A-2990-4053-9520-0F5D1D9762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xmlns="" id="{283AA53C-33A4-4DA5-9E72-12C2883CAF2A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xmlns="" id="{D0F7ADBC-6D86-4EAD-85BB-DADD184C60B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6E3AEA7-76E4-4DBB-B219-BB82D650A1EE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39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5141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A11DBEA6-99D6-418E-8F15-09398E5B0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4A1B6220-01F0-438D-8C94-91F67AF369FA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0201B559-53A5-4D8D-8C98-7ED52ACCCCB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1BA93093-D8C7-45C3-AAB7-AF77483A9292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861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923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7" y="521970"/>
            <a:ext cx="10160065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88">
            <a:extLst>
              <a:ext uri="{FF2B5EF4-FFF2-40B4-BE49-F238E27FC236}">
                <a16:creationId xmlns:a16="http://schemas.microsoft.com/office/drawing/2014/main" xmlns="" id="{E8F69406-48F2-46A3-A50D-5BDA8951A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C81710A1-E76E-4D4C-8BF7-33FCC7414A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A798E0-E4C0-4608-98C8-90E1F413EFC6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764F4EC-8126-41DB-9F1E-559D1F1F1FCC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9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0126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630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6054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88">
            <a:extLst>
              <a:ext uri="{FF2B5EF4-FFF2-40B4-BE49-F238E27FC236}">
                <a16:creationId xmlns:a16="http://schemas.microsoft.com/office/drawing/2014/main" xmlns="" id="{C523E553-160B-4F97-BE36-F6D7F3C14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3" y="2233287"/>
            <a:ext cx="2212614" cy="22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466470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BD9798AB-0F2F-46F1-B489-9E91A3F46C02}" type="slidenum">
              <a:rPr lang="en-GB"/>
              <a:pPr>
                <a:buClr>
                  <a:srgbClr val="000000"/>
                </a:buClr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6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874AF67-BBA0-48F4-BB9F-5296344335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493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874AF67-BBA0-48F4-BB9F-529634433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EC07F4DD-DB13-49E2-9B5B-98CCEE0AADB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B2CFCE-E13F-4646-8754-07AC34F41010}"/>
              </a:ext>
            </a:extLst>
          </p:cNvPr>
          <p:cNvSpPr/>
          <p:nvPr userDrawn="1"/>
        </p:nvSpPr>
        <p:spPr>
          <a:xfrm>
            <a:off x="3176" y="2423161"/>
            <a:ext cx="12188824" cy="443484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FC002CC-269E-4F02-9ED4-C63DF06FBEF7}"/>
              </a:ext>
            </a:extLst>
          </p:cNvPr>
          <p:cNvSpPr/>
          <p:nvPr userDrawn="1"/>
        </p:nvSpPr>
        <p:spPr>
          <a:xfrm>
            <a:off x="3176" y="2251152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xmlns="" id="{15828E83-1A38-4079-BBBD-A0570B5821FE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4735" y="5066428"/>
            <a:ext cx="972679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xmlns="" id="{FB8F0DBF-6DF4-4080-8ADE-3065F84D7602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1941" y="4648819"/>
            <a:ext cx="972679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xmlns="" id="{46FFFED1-69E7-44C0-86EC-45A8A36DB3EC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1" y="3850665"/>
            <a:ext cx="9726795" cy="67710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3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9C66F5D3-5505-40E0-900E-EDA55B08BB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9986246" y="208868"/>
            <a:ext cx="1785702" cy="17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5">
            <a:extLst>
              <a:ext uri="{FF2B5EF4-FFF2-40B4-BE49-F238E27FC236}">
                <a16:creationId xmlns:a16="http://schemas.microsoft.com/office/drawing/2014/main" xmlns="" id="{F220ED45-8EB0-4601-887B-FAE42182DBA1}"/>
              </a:ext>
            </a:extLst>
          </p:cNvPr>
          <p:cNvSpPr txBox="1">
            <a:spLocks/>
          </p:cNvSpPr>
          <p:nvPr userDrawn="1"/>
        </p:nvSpPr>
        <p:spPr>
          <a:xfrm>
            <a:off x="551941" y="380747"/>
            <a:ext cx="8104783" cy="1107996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dirty="0">
                <a:solidFill>
                  <a:schemeClr val="tx1"/>
                </a:solidFill>
              </a:rPr>
              <a:t>Government of Khyber </a:t>
            </a:r>
            <a:r>
              <a:rPr lang="en-US" sz="3600" b="1" dirty="0" smtClean="0">
                <a:solidFill>
                  <a:schemeClr val="tx1"/>
                </a:solidFill>
              </a:rPr>
              <a:t>Pakhtunkhwa</a:t>
            </a:r>
          </a:p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Health Department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9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1305935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D01440F-CB45-4B1E-BF2B-97953CB355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4086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6D01440F-CB45-4B1E-BF2B-97953CB355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ED3A330D-704F-4050-81F6-50A136E7860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5C829ED6-90BF-4B02-AD53-C2B66EC5467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1016006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E4920261-0593-4AC5-992E-73B8CB0A1C71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0CC39C66-1ED1-4BBF-87FB-6C74C9A461BE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FC002CC-269E-4F02-9ED4-C63DF06FBEF7}"/>
              </a:ext>
            </a:extLst>
          </p:cNvPr>
          <p:cNvSpPr/>
          <p:nvPr userDrawn="1"/>
        </p:nvSpPr>
        <p:spPr>
          <a:xfrm>
            <a:off x="3176" y="1305935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031" y="-106173"/>
            <a:ext cx="1459995" cy="15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15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 hidden="1">
            <a:extLst>
              <a:ext uri="{FF2B5EF4-FFF2-40B4-BE49-F238E27FC236}">
                <a16:creationId xmlns:a16="http://schemas.microsoft.com/office/drawing/2014/main" xmlns="" id="{6EDB0C68-81D8-4BCB-8FED-587D098337D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6218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8" name="Object 2" hidden="1">
                        <a:extLst>
                          <a:ext uri="{FF2B5EF4-FFF2-40B4-BE49-F238E27FC236}">
                            <a16:creationId xmlns:a16="http://schemas.microsoft.com/office/drawing/2014/main" xmlns="" id="{6EDB0C68-81D8-4BCB-8FED-587D098337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98EAA134-9792-4D41-898E-A83D3A4E3D6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86177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74A6D15-9D93-480F-A207-CA245151AE2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33F722E2-991C-4728-97C9-8D281DB3C594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305935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 smtClean="0">
              <a:solidFill>
                <a:schemeClr val="bg1"/>
              </a:solidFill>
            </a:endParaRP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5C829ED6-90BF-4B02-AD53-C2B66EC5467C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554737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500" b="1" kern="1200" spc="0" baseline="0" dirty="0">
                <a:ln w="6350" cap="flat">
                  <a:noFill/>
                  <a:miter lim="800000"/>
                </a:ln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0F8ABF34-9C24-45F4-B9AE-EDBE37FAC548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8" y="976471"/>
            <a:ext cx="1016006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>
                <a:solidFill>
                  <a:schemeClr val="bg1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13" name="1. On-page tracker">
            <a:extLst>
              <a:ext uri="{FF2B5EF4-FFF2-40B4-BE49-F238E27FC236}">
                <a16:creationId xmlns:a16="http://schemas.microsoft.com/office/drawing/2014/main" xmlns="" id="{0364ABB4-AE33-4DE9-A20C-DBDBFEC0CA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FC002CC-269E-4F02-9ED4-C63DF06FBEF7}"/>
              </a:ext>
            </a:extLst>
          </p:cNvPr>
          <p:cNvSpPr/>
          <p:nvPr userDrawn="1"/>
        </p:nvSpPr>
        <p:spPr>
          <a:xfrm>
            <a:off x="3176" y="1305935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66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103569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1016006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60822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10AAB5F-CF0A-4C58-81CA-92C1A8CB90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964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E10AAB5F-CF0A-4C58-81CA-92C1A8CB90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A53433-5DFE-4583-A5C0-DE3F3C3DDE8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8CFBA6B2-A084-4532-80C0-2629A5553A76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677DA9EB-F148-4622-AB71-9F38D348578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29A5BC72-B58B-4282-B0EA-EE79CC589D7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528294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98064E9-3153-4628-A7D5-81F8DEADB0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24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98064E9-3153-4628-A7D5-81F8DEADB0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4FCABF2-1291-4CAB-A39C-0FDD2FD8A1F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E222DC4C-FD9F-4495-B0EA-3E6F1E35596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C4B822-CA6B-4F05-8715-F74C6D5D34B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376B40D-309A-4442-81B2-638CDEBB2F7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8F89071A-FCD4-4931-B959-81108D770B1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7501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52273FB-3270-4181-86FF-C1D92782D4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5183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52273FB-3270-4181-86FF-C1D92782D4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DE3D51E-EFF4-4CED-8D1C-0D351D7D32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FB296734-15F7-4BDF-BF7F-AD560B3E09D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9" name="3. Subtitle">
            <a:extLst>
              <a:ext uri="{FF2B5EF4-FFF2-40B4-BE49-F238E27FC236}">
                <a16:creationId xmlns:a16="http://schemas.microsoft.com/office/drawing/2014/main" xmlns="" id="{F91EA195-0A6B-4141-BE0A-C29B8632D98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9A085514-D1F6-4D77-A23F-C5C66C21AB2E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C5FBD0AF-1EDD-41EB-9A6E-173435ADFFE5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878CBA30-A797-424E-A56B-F43F015ECE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126788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3A3BA4A-22A3-4843-892F-E42C155B42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236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3A3BA4A-22A3-4843-892F-E42C155B4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A2BA1E0C-CA9F-489D-B144-727B655BD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7C125983-42A9-42F7-AA00-F56CD87B28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D41FF9F-DFB7-4DFF-B338-08A2CA649393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064AC035-5239-45FF-8383-33CBCD30D33E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E97B40B-AFF2-4819-823D-9831ADC756C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accent6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4C6EC777-19F3-466A-AD02-9B57D557D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10856494" y="74067"/>
            <a:ext cx="915048" cy="8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A511F6EA-6B94-42F3-B4FF-85E090A2340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TopLineRight">
            <a:extLst>
              <a:ext uri="{FF2B5EF4-FFF2-40B4-BE49-F238E27FC236}">
                <a16:creationId xmlns:a16="http://schemas.microsoft.com/office/drawing/2014/main" xmlns="" id="{42331D2A-14B0-449C-A2BF-63D262EC393F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3715757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Left">
            <a:extLst>
              <a:ext uri="{FF2B5EF4-FFF2-40B4-BE49-F238E27FC236}">
                <a16:creationId xmlns:a16="http://schemas.microsoft.com/office/drawing/2014/main" xmlns="" id="{3E82338E-A6FC-496D-969C-7522297E4BF8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07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6AD2A36-39D2-411F-97A0-A924098965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603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D6AD2A36-39D2-411F-97A0-A924098965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6FA1A46-CC63-4D80-904D-B75922926F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Dark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F2EA5A09-84EC-4368-8C76-0BEA141A43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BAE0A91-D3D3-4C9A-9F81-3C13D960A34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5. Source" hidden="1">
            <a:extLst>
              <a:ext uri="{FF2B5EF4-FFF2-40B4-BE49-F238E27FC236}">
                <a16:creationId xmlns:a16="http://schemas.microsoft.com/office/drawing/2014/main" xmlns="" id="{6BA86AD8-0ECF-4EA8-B346-D8EA2716E80C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2635D98B-97DC-4A80-82A3-A8B3C701B73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5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bg1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2652E3AC-F1EB-4274-995A-BA9AD1F2412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10856494" y="74067"/>
            <a:ext cx="915048" cy="8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EE1E559C-9860-45AC-95AD-3FE199A19BE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D861CB3-2233-4FE0-8254-66EFEECEAC52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BE042715-92CE-4A29-B2B6-C8112EB10809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671219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9698FFDE-428A-456B-9ADE-787F779A0EBD}"/>
              </a:ext>
            </a:extLst>
          </p:cNvPr>
          <p:cNvCxnSpPr>
            <a:cxnSpLocks/>
          </p:cNvCxnSpPr>
          <p:nvPr userDrawn="1">
            <p:custDataLst>
              <p:tags r:id="rId11"/>
            </p:custDataLst>
          </p:nvPr>
        </p:nvCxnSpPr>
        <p:spPr>
          <a:xfrm>
            <a:off x="554736" y="937377"/>
            <a:ext cx="3465574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88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1/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F17EEF9-3DB9-4A02-BE2D-DE37DFD2B1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93178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Slide" r:id="rId14" imgW="592" imgH="591" progId="TCLayout.ActiveDocument.1">
                  <p:embed/>
                </p:oleObj>
              </mc:Choice>
              <mc:Fallback>
                <p:oleObj name="think-cell Slide" r:id="rId1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F17EEF9-3DB9-4A02-BE2D-DE37DFD2B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8F6D83EC-F243-46BA-8827-531E63D39DA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5065776" cy="7315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A6404B0A-A2B8-4CC0-AACE-22B9A9D22DC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tx2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DB841F1F-9EEB-40D0-B841-936788E78B2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10856494" y="74067"/>
            <a:ext cx="915048" cy="8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8F959A40-0545-4481-99F4-368E43A9542F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8D5400D-ECF0-4316-8B23-E7558411FD90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B4A0409B-D817-4D85-8765-954C88D9CEA3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Left">
            <a:extLst>
              <a:ext uri="{FF2B5EF4-FFF2-40B4-BE49-F238E27FC236}">
                <a16:creationId xmlns:a16="http://schemas.microsoft.com/office/drawing/2014/main" xmlns="" id="{CBB9D520-34DC-4F22-BA2C-FFF8C3062941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E557DBB-3316-41BC-AAFB-4C49B8B42284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719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CB55F70-6D9A-415C-82BE-CBDB3A3541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2698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CB55F70-6D9A-415C-82BE-CBDB3A3541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7B8DBD3-5ABF-4E0A-9F2E-53C58888D1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E1D61C74-F3E2-42EF-998D-BEC7B3EBD0BC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6967728" cy="73152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Dark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48CA3F7F-79C3-4776-BD80-2B6BECA0AF60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8" name="5. Source" hidden="1">
            <a:extLst>
              <a:ext uri="{FF2B5EF4-FFF2-40B4-BE49-F238E27FC236}">
                <a16:creationId xmlns:a16="http://schemas.microsoft.com/office/drawing/2014/main" xmlns="" id="{143701BF-655B-4E75-9AF7-14445CDB19BD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>
                <a:solidFill>
                  <a:schemeClr val="bg2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6F53EF37-F1B6-47E2-A119-A2386F59B29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accent6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7157FD8A-D7BA-40CC-8660-9D8F6AA9B6A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10856494" y="74067"/>
            <a:ext cx="915048" cy="8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5DEE31E4-13C1-4815-84BA-782E0C0B926D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E10F972-D3A6-4527-A984-2F2CC19FA119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C5D9EB6E-64C5-4A6F-91CA-944FDA87C7B1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Left">
            <a:extLst>
              <a:ext uri="{FF2B5EF4-FFF2-40B4-BE49-F238E27FC236}">
                <a16:creationId xmlns:a16="http://schemas.microsoft.com/office/drawing/2014/main" xmlns="" id="{A752D80D-79DE-486B-9EBA-2C3485E8EAEB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152F3A67-4758-4DEA-B336-D4D59303F47B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50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/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B19533A-7C36-4239-BCB1-336E4EF4EA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99340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Slide" r:id="rId13" imgW="473" imgH="473" progId="TCLayout.ActiveDocument.1">
                  <p:embed/>
                </p:oleObj>
              </mc:Choice>
              <mc:Fallback>
                <p:oleObj name="think-cell Slide" r:id="rId13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B19533A-7C36-4239-BCB1-336E4EF4EA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F05418DB-2F6D-4E1E-889F-DE7C7630E9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2" name="RectangleLight">
            <a:extLst>
              <a:ext uri="{FF2B5EF4-FFF2-40B4-BE49-F238E27FC236}">
                <a16:creationId xmlns:a16="http://schemas.microsoft.com/office/drawing/2014/main" xmlns="" id="{65BA59B8-E166-40EF-A08B-73C27149A15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chemeClr val="bg1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2. Slide Title">
            <a:extLst>
              <a:ext uri="{FF2B5EF4-FFF2-40B4-BE49-F238E27FC236}">
                <a16:creationId xmlns:a16="http://schemas.microsoft.com/office/drawing/2014/main" xmlns="" id="{80B9914A-DB55-4BC1-945B-6BCB69651471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2212"/>
            <a:ext cx="7918704" cy="731520"/>
          </a:xfrm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3. Subtitle">
            <a:extLst>
              <a:ext uri="{FF2B5EF4-FFF2-40B4-BE49-F238E27FC236}">
                <a16:creationId xmlns:a16="http://schemas.microsoft.com/office/drawing/2014/main" xmlns="" id="{DFAFB1F1-9351-4B71-8B28-70BD6B35E3B1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5. Source" hidden="1">
            <a:extLst>
              <a:ext uri="{FF2B5EF4-FFF2-40B4-BE49-F238E27FC236}">
                <a16:creationId xmlns:a16="http://schemas.microsoft.com/office/drawing/2014/main" xmlns="" id="{4F4B7457-0497-46CF-9E9B-69EB8E74CC15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768EECA-1A03-46B2-B9BB-3C455A3710A4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solidFill>
                  <a:schemeClr val="accent6"/>
                </a:solidFill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8928DEF8-0FAC-4743-BC0E-18483D903B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10856494" y="74067"/>
            <a:ext cx="915048" cy="8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C06CE614-2517-423B-A8A6-05580488E4E8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FE65032E-D814-4CD8-B4FD-2BE26EFC2FE7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TopLineRight">
            <a:extLst>
              <a:ext uri="{FF2B5EF4-FFF2-40B4-BE49-F238E27FC236}">
                <a16:creationId xmlns:a16="http://schemas.microsoft.com/office/drawing/2014/main" xmlns="" id="{1C1255AD-2EB7-43DF-A75A-27B078216783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Left">
            <a:extLst>
              <a:ext uri="{FF2B5EF4-FFF2-40B4-BE49-F238E27FC236}">
                <a16:creationId xmlns:a16="http://schemas.microsoft.com/office/drawing/2014/main" xmlns="" id="{E9F1406D-E69A-4314-AE54-09A65E6830C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2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98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D937BF69-DBBB-44FA-AA65-8999BD8B4E5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43882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D937BF69-DBBB-44FA-AA65-8999BD8B4E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0440E0BC-D285-4CB0-BC8F-8E2C57BF2A2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7" y="175171"/>
            <a:ext cx="10160065" cy="73152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67B1A162-B59D-4B89-B39B-FBDD9E751175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5C5F547-1B1B-411D-99AF-7DE767A71F1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FF524113-7449-4CCB-BD43-2406F0B02A9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10856494" y="74067"/>
            <a:ext cx="915048" cy="8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E349CCA7-E6E3-4AE1-9CE1-61A7FA39159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EFEEBA8-B53C-405F-88DC-0BB6922364FB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4290C360-9DFB-4E9B-A0CB-D12AA8119AFD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40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7CD2BF5E-92A7-41C4-93AE-C72274D09C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9499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7CD2BF5E-92A7-41C4-93AE-C72274D09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4833D5AF-2A75-4978-AA54-00BA594BBA72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48684DB6-320C-4E95-A29C-791B412C8164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7" name="1. On-page tracker">
            <a:extLst>
              <a:ext uri="{FF2B5EF4-FFF2-40B4-BE49-F238E27FC236}">
                <a16:creationId xmlns:a16="http://schemas.microsoft.com/office/drawing/2014/main" xmlns="" id="{E9E206AB-587F-4AC2-9EF7-AA339899F4B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1964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93821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52498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rast 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xmlns="" id="{DA9CF6F9-3F22-4C1D-8F1F-9500FF4122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5443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:a16="http://schemas.microsoft.com/office/drawing/2014/main" xmlns="" id="{DA9CF6F9-3F22-4C1D-8F1F-9500FF412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EED9D83D-9CC3-45F3-876D-CC42BC0B70E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pic>
        <p:nvPicPr>
          <p:cNvPr id="5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B0B83826-76A3-4B81-8BB0-122B406320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4876800" y="2233287"/>
            <a:ext cx="2438400" cy="23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00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4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2BB598-2691-4D01-A539-1D662EC06D72}"/>
              </a:ext>
            </a:extLst>
          </p:cNvPr>
          <p:cNvSpPr/>
          <p:nvPr userDrawn="1"/>
        </p:nvSpPr>
        <p:spPr>
          <a:xfrm>
            <a:off x="3176" y="2423161"/>
            <a:ext cx="12188824" cy="443484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BE5ED7-62AC-442E-9D78-2775559457BD}"/>
              </a:ext>
            </a:extLst>
          </p:cNvPr>
          <p:cNvSpPr/>
          <p:nvPr userDrawn="1"/>
        </p:nvSpPr>
        <p:spPr>
          <a:xfrm>
            <a:off x="3176" y="2171700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rgbClr val="FFFFFF"/>
              </a:solidFill>
            </a:endParaRPr>
          </a:p>
        </p:txBody>
      </p:sp>
      <p:pic>
        <p:nvPicPr>
          <p:cNvPr id="10" name="Picture 288">
            <a:extLst>
              <a:ext uri="{FF2B5EF4-FFF2-40B4-BE49-F238E27FC236}">
                <a16:creationId xmlns:a16="http://schemas.microsoft.com/office/drawing/2014/main" xmlns="" id="{2E9A1374-6D6B-48DC-8224-75381AE24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257899"/>
            <a:ext cx="1557672" cy="15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CDF1E86B-230A-4AE3-92EE-18802C00ED66}"/>
              </a:ext>
            </a:extLst>
          </p:cNvPr>
          <p:cNvSpPr txBox="1">
            <a:spLocks/>
          </p:cNvSpPr>
          <p:nvPr userDrawn="1"/>
        </p:nvSpPr>
        <p:spPr>
          <a:xfrm>
            <a:off x="547688" y="903956"/>
            <a:ext cx="450283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</a:rPr>
              <a:t>Government of Khyber Pakhtunkhwa</a:t>
            </a:r>
          </a:p>
        </p:txBody>
      </p:sp>
    </p:spTree>
    <p:extLst>
      <p:ext uri="{BB962C8B-B14F-4D97-AF65-F5344CB8AC3E}">
        <p14:creationId xmlns:p14="http://schemas.microsoft.com/office/powerpoint/2010/main" val="1943559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0315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77316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208082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200104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44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712067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34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2776077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5C41599A-8B2D-4A1E-BD19-DCE48FA92F66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Government of Khyber Pakhtunkhwa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D19401A5-72E5-4C46-8FAA-8600CAC41277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096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FD1F626C-A86C-4520-A582-147DA197E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BFAF0B23-BF46-42E3-9C8D-062896DC1F39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Government of Khyber Pakhtunkhwa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4BCEE20B-068B-4409-9929-C9F6EFDCE7C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671219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04B50E07-5CF6-4FA4-80C0-5A97640377D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86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Government of Khyber Pakhtunkhwa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xmlns="" id="{4621481D-27E5-4F87-B45B-41DC18907499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xmlns="" id="{29C45080-F0A3-4994-8BE9-0C272784001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0324EE6-02E1-4789-BCBA-CEC16E7B160F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81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7351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0797074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2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0324EE6-02E1-4789-BCBA-CEC16E7B160F}"/>
              </a:ext>
            </a:extLst>
          </p:cNvPr>
          <p:cNvCxnSpPr/>
          <p:nvPr userDrawn="1">
            <p:custDataLst>
              <p:tags r:id="rId3"/>
            </p:custDataLst>
          </p:nvPr>
        </p:nvCxnSpPr>
        <p:spPr>
          <a:xfrm>
            <a:off x="554736" y="937377"/>
            <a:ext cx="1106424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519011"/>
            <a:ext cx="10301758" cy="38472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10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Government of Khyber Pakhtunkhwa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xmlns="" id="{29C45080-F0A3-4994-8BE9-0C272784001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3752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Slide" r:id="rId14" imgW="572" imgH="588" progId="TCLayout.ActiveDocument.1">
                  <p:embed/>
                </p:oleObj>
              </mc:Choice>
              <mc:Fallback>
                <p:oleObj name="think-cell Slide" r:id="rId14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1E14135B-FDDE-49D3-B6D7-1BDC24249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7EDB617A-2990-4053-9520-0F5D1D9762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Government of Khyber Pakhtunkhwa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xmlns="" id="{283AA53C-33A4-4DA5-9E72-12C2883CAF2A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xmlns="" id="{D0F7ADBC-6D86-4EAD-85BB-DADD184C60B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6E3AEA7-76E4-4DBB-B219-BB82D650A1EE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456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A11DBEA6-99D6-418E-8F15-09398E5B0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4A1B6220-01F0-438D-8C94-91F67AF369FA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Government of Khyber Pakhtunkhwa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0201B559-53A5-4D8D-8C98-7ED52ACCCCB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1BA93093-D8C7-45C3-AAB7-AF77483A9292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703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7" y="521970"/>
            <a:ext cx="10160065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88">
            <a:extLst>
              <a:ext uri="{FF2B5EF4-FFF2-40B4-BE49-F238E27FC236}">
                <a16:creationId xmlns:a16="http://schemas.microsoft.com/office/drawing/2014/main" xmlns="" id="{E8F69406-48F2-46A3-A50D-5BDA8951A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C81710A1-E76E-4D4C-8BF7-33FCC7414A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rgbClr val="000000"/>
                </a:solidFill>
              </a:rPr>
              <a:t>Government of Khyber Pakhtunkhwa</a:t>
            </a:r>
            <a:endParaRPr lang="en-US" sz="900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A798E0-E4C0-4608-98C8-90E1F413EFC6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764F4EC-8126-41DB-9F1E-559D1F1F1FCC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66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393318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4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88">
            <a:extLst>
              <a:ext uri="{FF2B5EF4-FFF2-40B4-BE49-F238E27FC236}">
                <a16:creationId xmlns:a16="http://schemas.microsoft.com/office/drawing/2014/main" xmlns="" id="{C523E553-160B-4F97-BE36-F6D7F3C14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3" y="2233287"/>
            <a:ext cx="2212614" cy="22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sz="800">
                <a:solidFill>
                  <a:srgbClr val="000000"/>
                </a:solidFill>
              </a:rPr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2213023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965E5-4068-4D9C-A18C-01DD0A3CEB95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19/10/2020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653FE-CE67-4C98-8B89-4DBA96DF8C3E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020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19731" y="149913"/>
            <a:ext cx="11552539" cy="3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6571F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26158" y="6566446"/>
            <a:ext cx="284012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1981" eaLnBrk="0" fontAlgn="base" hangingPunct="0">
              <a:spcBef>
                <a:spcPct val="0"/>
              </a:spcBef>
              <a:spcAft>
                <a:spcPct val="0"/>
              </a:spcAft>
            </a:pPr>
            <a:fld id="{7AD74079-E0E4-4C6F-90D1-6D01C8381112}" type="slidenum">
              <a:rPr lang="en-US" sz="1000" smtClean="0">
                <a:solidFill>
                  <a:srgbClr val="000000"/>
                </a:solidFill>
              </a:rPr>
              <a:pPr defTabSz="911981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45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4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2" y="1622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" y="1622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Title Elements" hidden="1"/>
          <p:cNvGrpSpPr>
            <a:grpSpLocks/>
          </p:cNvGrpSpPr>
          <p:nvPr/>
        </p:nvGrpSpPr>
        <p:grpSpPr bwMode="auto">
          <a:xfrm>
            <a:off x="339842" y="2635033"/>
            <a:ext cx="5997708" cy="565294"/>
            <a:chOff x="1663" y="3084"/>
            <a:chExt cx="3109" cy="349"/>
          </a:xfrm>
        </p:grpSpPr>
        <p:sp>
          <p:nvSpPr>
            <p:cNvPr id="9" name="Document type"/>
            <p:cNvSpPr txBox="1">
              <a:spLocks noChangeArrowheads="1"/>
            </p:cNvSpPr>
            <p:nvPr/>
          </p:nvSpPr>
          <p:spPr bwMode="auto">
            <a:xfrm>
              <a:off x="1663" y="3084"/>
              <a:ext cx="310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632" baseline="0" noProof="0" dirty="0">
                  <a:latin typeface="+mn-lt"/>
                </a:rPr>
                <a:t>Document type</a:t>
              </a:r>
            </a:p>
          </p:txBody>
        </p:sp>
        <p:sp>
          <p:nvSpPr>
            <p:cNvPr id="10" name="Date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1632" baseline="0" noProof="0" dirty="0">
                  <a:latin typeface="+mn-lt"/>
                </a:rPr>
                <a:t>Date</a:t>
              </a:r>
            </a:p>
          </p:txBody>
        </p:sp>
      </p:grp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339843" y="636751"/>
            <a:ext cx="8192379" cy="59477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265" b="1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39841" y="1732526"/>
            <a:ext cx="8192379" cy="406393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041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26" name="Hexagon 40"/>
          <p:cNvSpPr/>
          <p:nvPr userDrawn="1"/>
        </p:nvSpPr>
        <p:spPr bwMode="ltGray">
          <a:xfrm>
            <a:off x="4431184" y="5925028"/>
            <a:ext cx="2693781" cy="881549"/>
          </a:xfrm>
          <a:custGeom>
            <a:avLst/>
            <a:gdLst/>
            <a:ahLst/>
            <a:cxnLst/>
            <a:rect l="l" t="t" r="r" b="b"/>
            <a:pathLst>
              <a:path w="2146046" h="863600">
                <a:moveTo>
                  <a:pt x="431800" y="0"/>
                </a:moveTo>
                <a:lnTo>
                  <a:pt x="1714246" y="0"/>
                </a:lnTo>
                <a:lnTo>
                  <a:pt x="2146046" y="863600"/>
                </a:lnTo>
                <a:lnTo>
                  <a:pt x="0" y="863600"/>
                </a:lnTo>
                <a:close/>
              </a:path>
            </a:pathLst>
          </a:custGeom>
          <a:solidFill>
            <a:srgbClr val="9BFF9B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7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Hexagon 43"/>
          <p:cNvSpPr/>
          <p:nvPr userDrawn="1"/>
        </p:nvSpPr>
        <p:spPr bwMode="ltGray">
          <a:xfrm>
            <a:off x="9138927" y="5947510"/>
            <a:ext cx="2919687" cy="881141"/>
          </a:xfrm>
          <a:custGeom>
            <a:avLst/>
            <a:gdLst/>
            <a:ahLst/>
            <a:cxnLst/>
            <a:rect l="l" t="t" r="r" b="b"/>
            <a:pathLst>
              <a:path w="2146046" h="863600">
                <a:moveTo>
                  <a:pt x="431800" y="0"/>
                </a:moveTo>
                <a:lnTo>
                  <a:pt x="1714246" y="0"/>
                </a:lnTo>
                <a:lnTo>
                  <a:pt x="2146046" y="863600"/>
                </a:lnTo>
                <a:lnTo>
                  <a:pt x="0" y="863600"/>
                </a:lnTo>
                <a:close/>
              </a:path>
            </a:pathLst>
          </a:custGeom>
          <a:solidFill>
            <a:srgbClr val="008000"/>
          </a:solidFill>
          <a:ln w="9525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329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7" b="0" i="0" u="none" strike="noStrike" kern="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D32658D0-C9BC-5544-9DB8-A66F047364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8882" y="389876"/>
            <a:ext cx="2863877" cy="2215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13D5C6-EB3D-AB48-96CE-A7BA243BD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3290"/>
          <a:stretch/>
        </p:blipFill>
        <p:spPr>
          <a:xfrm>
            <a:off x="4343487" y="4012721"/>
            <a:ext cx="2917264" cy="1836561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552B1E-869A-A74D-8C3D-84149A2DC4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10280"/>
          <a:stretch/>
        </p:blipFill>
        <p:spPr>
          <a:xfrm>
            <a:off x="6760561" y="3085418"/>
            <a:ext cx="2921755" cy="1836561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82B7BE-2F16-6B4F-A902-0C6BE7C238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3976" r="1"/>
          <a:stretch/>
        </p:blipFill>
        <p:spPr>
          <a:xfrm>
            <a:off x="6759525" y="5021440"/>
            <a:ext cx="2863876" cy="1836561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852521-473E-804C-B887-2BE1C716CF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28983" r="7019"/>
          <a:stretch/>
        </p:blipFill>
        <p:spPr>
          <a:xfrm>
            <a:off x="1993593" y="4970016"/>
            <a:ext cx="2863876" cy="1836561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D680AE-9658-5341-855B-8EF317B6EE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/>
          <a:srcRect l="17392" r="9092"/>
          <a:stretch/>
        </p:blipFill>
        <p:spPr>
          <a:xfrm>
            <a:off x="9166208" y="4081598"/>
            <a:ext cx="2963160" cy="1836561"/>
          </a:xfrm>
          <a:prstGeom prst="hex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856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319731" y="149913"/>
            <a:ext cx="11552539" cy="37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6571F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626158" y="6566446"/>
            <a:ext cx="284012" cy="15549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911981" eaLnBrk="0" fontAlgn="base" hangingPunct="0">
              <a:spcBef>
                <a:spcPct val="0"/>
              </a:spcBef>
              <a:spcAft>
                <a:spcPct val="0"/>
              </a:spcAft>
            </a:pPr>
            <a:fld id="{7AD74079-E0E4-4C6F-90D1-6D01C8381112}" type="slidenum">
              <a:rPr lang="en-US" sz="1000" smtClean="0">
                <a:solidFill>
                  <a:srgbClr val="000000"/>
                </a:solidFill>
              </a:rPr>
              <a:pPr defTabSz="911981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027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1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9104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97063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E66131EE-E287-4BDF-A22B-C44808E66956}" type="slidenum">
              <a:rPr lang="en-GB"/>
              <a:pPr>
                <a:buClr>
                  <a:srgbClr val="000000"/>
                </a:buClr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349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305" y="1990667"/>
            <a:ext cx="282284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405" y="1990667"/>
            <a:ext cx="2822843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2C481904-8D11-446C-AE54-F150475F299D}" type="slidenum">
              <a:rPr lang="en-GB"/>
              <a:pPr>
                <a:buClr>
                  <a:srgbClr val="000000"/>
                </a:buClr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988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210132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2BB598-2691-4D01-A539-1D662EC06D72}"/>
              </a:ext>
            </a:extLst>
          </p:cNvPr>
          <p:cNvSpPr/>
          <p:nvPr userDrawn="1"/>
        </p:nvSpPr>
        <p:spPr>
          <a:xfrm>
            <a:off x="3176" y="2423161"/>
            <a:ext cx="12188824" cy="443484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BE5ED7-62AC-442E-9D78-2775559457BD}"/>
              </a:ext>
            </a:extLst>
          </p:cNvPr>
          <p:cNvSpPr/>
          <p:nvPr userDrawn="1"/>
        </p:nvSpPr>
        <p:spPr>
          <a:xfrm>
            <a:off x="3176" y="2171700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0" name="Picture 288">
            <a:extLst>
              <a:ext uri="{FF2B5EF4-FFF2-40B4-BE49-F238E27FC236}">
                <a16:creationId xmlns:a16="http://schemas.microsoft.com/office/drawing/2014/main" xmlns="" id="{2E9A1374-6D6B-48DC-8224-75381AE24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257899"/>
            <a:ext cx="1557672" cy="15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CDF1E86B-230A-4AE3-92EE-18802C00ED66}"/>
              </a:ext>
            </a:extLst>
          </p:cNvPr>
          <p:cNvSpPr txBox="1">
            <a:spLocks/>
          </p:cNvSpPr>
          <p:nvPr userDrawn="1"/>
        </p:nvSpPr>
        <p:spPr>
          <a:xfrm>
            <a:off x="547688" y="903956"/>
            <a:ext cx="450283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Government of Khyber Pakhtunkhwa</a:t>
            </a:r>
          </a:p>
        </p:txBody>
      </p:sp>
    </p:spTree>
    <p:extLst>
      <p:ext uri="{BB962C8B-B14F-4D97-AF65-F5344CB8AC3E}">
        <p14:creationId xmlns:p14="http://schemas.microsoft.com/office/powerpoint/2010/main" val="12894609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3711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1016006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71826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4589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29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4103649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17006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1153333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66823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890442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55204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3952991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7376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0770A6FB-D184-4BDF-846C-5F97E4E4A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5C41599A-8B2D-4A1E-BD19-DCE48FA92F66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0925431E-93BB-4CAF-8412-89898F216A8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3715757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D19401A5-72E5-4C46-8FAA-8600CAC41277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972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575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FD1F626C-A86C-4520-A582-147DA197E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BFAF0B23-BF46-42E3-9C8D-062896DC1F39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4BCEE20B-068B-4409-9929-C9F6EFDCE7C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671219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04B50E07-5CF6-4FA4-80C0-5A97640377D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03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03983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116976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791280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xmlns="" id="{4621481D-27E5-4F87-B45B-41DC18907499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xmlns="" id="{29C45080-F0A3-4994-8BE9-0C272784001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0324EE6-02E1-4789-BCBA-CEC16E7B160F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4815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4133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14" imgW="572" imgH="588" progId="TCLayout.ActiveDocument.1">
                  <p:embed/>
                </p:oleObj>
              </mc:Choice>
              <mc:Fallback>
                <p:oleObj name="think-cell Slide" r:id="rId14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1E14135B-FDDE-49D3-B6D7-1BDC24249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7EDB617A-2990-4053-9520-0F5D1D9762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xmlns="" id="{283AA53C-33A4-4DA5-9E72-12C2883CAF2A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xmlns="" id="{D0F7ADBC-6D86-4EAD-85BB-DADD184C60B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6E3AEA7-76E4-4DBB-B219-BB82D650A1EE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38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054708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A11DBEA6-99D6-418E-8F15-09398E5B0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4A1B6220-01F0-438D-8C94-91F67AF369FA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0201B559-53A5-4D8D-8C98-7ED52ACCCCB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1BA93093-D8C7-45C3-AAB7-AF77483A9292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2353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12944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7" y="521970"/>
            <a:ext cx="10160065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88">
            <a:extLst>
              <a:ext uri="{FF2B5EF4-FFF2-40B4-BE49-F238E27FC236}">
                <a16:creationId xmlns:a16="http://schemas.microsoft.com/office/drawing/2014/main" xmlns="" id="{E8F69406-48F2-46A3-A50D-5BDA8951A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C81710A1-E76E-4D4C-8BF7-33FCC7414A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A798E0-E4C0-4608-98C8-90E1F413EFC6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764F4EC-8126-41DB-9F1E-559D1F1F1FCC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066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7975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8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923405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91768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2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88">
            <a:extLst>
              <a:ext uri="{FF2B5EF4-FFF2-40B4-BE49-F238E27FC236}">
                <a16:creationId xmlns:a16="http://schemas.microsoft.com/office/drawing/2014/main" xmlns="" id="{C523E553-160B-4F97-BE36-F6D7F3C14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3" y="2233287"/>
            <a:ext cx="2212614" cy="22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642495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BD9798AB-0F2F-46F1-B489-9E91A3F46C02}" type="slidenum">
              <a:rPr lang="en-GB"/>
              <a:pPr>
                <a:buClr>
                  <a:srgbClr val="000000"/>
                </a:buClr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27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6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0315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8320749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C7EC15-C600-4FC4-ADFB-7E92CD18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7D7D-A659-4459-AD8F-11FE49B4F63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431BC3-8199-483B-AA5A-10CDBB60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C07869-C93C-4288-B4F8-19973AD1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B68-D565-4C28-89E8-2A172B76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41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55595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2BB598-2691-4D01-A539-1D662EC06D72}"/>
              </a:ext>
            </a:extLst>
          </p:cNvPr>
          <p:cNvSpPr/>
          <p:nvPr userDrawn="1"/>
        </p:nvSpPr>
        <p:spPr>
          <a:xfrm>
            <a:off x="3176" y="2423161"/>
            <a:ext cx="12188824" cy="443484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BE5ED7-62AC-442E-9D78-2775559457BD}"/>
              </a:ext>
            </a:extLst>
          </p:cNvPr>
          <p:cNvSpPr/>
          <p:nvPr userDrawn="1"/>
        </p:nvSpPr>
        <p:spPr>
          <a:xfrm>
            <a:off x="3176" y="2171700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0" name="Picture 288">
            <a:extLst>
              <a:ext uri="{FF2B5EF4-FFF2-40B4-BE49-F238E27FC236}">
                <a16:creationId xmlns:a16="http://schemas.microsoft.com/office/drawing/2014/main" xmlns="" id="{2E9A1374-6D6B-48DC-8224-75381AE24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257899"/>
            <a:ext cx="1557672" cy="15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CDF1E86B-230A-4AE3-92EE-18802C00ED66}"/>
              </a:ext>
            </a:extLst>
          </p:cNvPr>
          <p:cNvSpPr txBox="1">
            <a:spLocks/>
          </p:cNvSpPr>
          <p:nvPr userDrawn="1"/>
        </p:nvSpPr>
        <p:spPr>
          <a:xfrm>
            <a:off x="547688" y="903956"/>
            <a:ext cx="450283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Government of Khyber Pakhtunkhwa</a:t>
            </a:r>
          </a:p>
        </p:txBody>
      </p:sp>
    </p:spTree>
    <p:extLst>
      <p:ext uri="{BB962C8B-B14F-4D97-AF65-F5344CB8AC3E}">
        <p14:creationId xmlns:p14="http://schemas.microsoft.com/office/powerpoint/2010/main" val="293377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687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0770A6FB-D184-4BDF-846C-5F97E4E4A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5C41599A-8B2D-4A1E-BD19-DCE48FA92F66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0925431E-93BB-4CAF-8412-89898F216A8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3715757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D19401A5-72E5-4C46-8FAA-8600CAC41277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695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91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1016006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597708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2903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0210210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8668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38550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068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118272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75509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1016783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56212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0770A6FB-D184-4BDF-846C-5F97E4E4A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5C41599A-8B2D-4A1E-BD19-DCE48FA92F66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0925431E-93BB-4CAF-8412-89898F216A8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3715757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D19401A5-72E5-4C46-8FAA-8600CAC41277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353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534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FD1F626C-A86C-4520-A582-147DA197E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BFAF0B23-BF46-42E3-9C8D-062896DC1F39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4BCEE20B-068B-4409-9929-C9F6EFDCE7C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671219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04B50E07-5CF6-4FA4-80C0-5A97640377D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1535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767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xmlns="" id="{4621481D-27E5-4F87-B45B-41DC18907499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xmlns="" id="{29C45080-F0A3-4994-8BE9-0C272784001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0324EE6-02E1-4789-BCBA-CEC16E7B160F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9929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405580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1106424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xmlns="" id="{4621481D-27E5-4F87-B45B-41DC18907499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xmlns="" id="{29C45080-F0A3-4994-8BE9-0C272784001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1106424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0324EE6-02E1-4789-BCBA-CEC16E7B160F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1106424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330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59935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think-cell Slide" r:id="rId14" imgW="572" imgH="588" progId="TCLayout.ActiveDocument.1">
                  <p:embed/>
                </p:oleObj>
              </mc:Choice>
              <mc:Fallback>
                <p:oleObj name="think-cell Slide" r:id="rId14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1E14135B-FDDE-49D3-B6D7-1BDC24249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7EDB617A-2990-4053-9520-0F5D1D9762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xmlns="" id="{283AA53C-33A4-4DA5-9E72-12C2883CAF2A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xmlns="" id="{D0F7ADBC-6D86-4EAD-85BB-DADD184C60B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6E3AEA7-76E4-4DBB-B219-BB82D650A1EE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3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137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FD1F626C-A86C-4520-A582-147DA197E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BFAF0B23-BF46-42E3-9C8D-062896DC1F39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4BCEE20B-068B-4409-9929-C9F6EFDCE7C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671219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04B50E07-5CF6-4FA4-80C0-5A97640377D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910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86948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A11DBEA6-99D6-418E-8F15-09398E5B0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4A1B6220-01F0-438D-8C94-91F67AF369FA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0201B559-53A5-4D8D-8C98-7ED52ACCCCB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1BA93093-D8C7-45C3-AAB7-AF77483A9292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17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8538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7" y="521970"/>
            <a:ext cx="10160065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88">
            <a:extLst>
              <a:ext uri="{FF2B5EF4-FFF2-40B4-BE49-F238E27FC236}">
                <a16:creationId xmlns:a16="http://schemas.microsoft.com/office/drawing/2014/main" xmlns="" id="{E8F69406-48F2-46A3-A50D-5BDA8951A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C81710A1-E76E-4D4C-8BF7-33FCC7414A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A798E0-E4C0-4608-98C8-90E1F413EFC6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764F4EC-8126-41DB-9F1E-559D1F1F1FCC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349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220E9A7C-FB74-480B-8212-8CE5C1AF5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05189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think-cell Slide" r:id="rId7" imgW="592" imgH="591" progId="TCLayout.ActiveDocument.1">
                  <p:embed/>
                </p:oleObj>
              </mc:Choice>
              <mc:Fallback>
                <p:oleObj name="think-cell Slide" r:id="rId7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220E9A7C-FB74-480B-8212-8CE5C1AF5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982A9EE-ED1D-4D7E-84CA-3C36D0891D68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9F9A864-CDB7-4063-BBF8-591908AA18D0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BD5E1493-E8EF-4031-B447-85DA0B41811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031758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A954CCC1-5027-4384-BFF6-B54153C697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0770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A954CCC1-5027-4384-BFF6-B54153C697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88">
            <a:extLst>
              <a:ext uri="{FF2B5EF4-FFF2-40B4-BE49-F238E27FC236}">
                <a16:creationId xmlns:a16="http://schemas.microsoft.com/office/drawing/2014/main" xmlns="" id="{C523E553-160B-4F97-BE36-F6D7F3C14D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33" y="2233287"/>
            <a:ext cx="2212614" cy="22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330AE89A-7771-4A6E-A02D-893DCB66C876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</p:spTree>
    <p:extLst>
      <p:ext uri="{BB962C8B-B14F-4D97-AF65-F5344CB8AC3E}">
        <p14:creationId xmlns:p14="http://schemas.microsoft.com/office/powerpoint/2010/main" val="17974096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BD9798AB-0F2F-46F1-B489-9E91A3F46C02}" type="slidenum">
              <a:rPr lang="en-GB"/>
              <a:pPr>
                <a:buClr>
                  <a:srgbClr val="000000"/>
                </a:buClr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6978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0315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>
              <a:defRPr/>
            </a:pPr>
            <a:fld id="{4ABDCABE-3F10-B64C-92F1-862014417034}" type="slidenum">
              <a:rPr lang="en-US" sz="900" smtClean="0">
                <a:solidFill>
                  <a:srgbClr val="000000"/>
                </a:solidFill>
                <a:cs typeface="Arial" panose="020B0604020202020204" pitchFamily="34" charset="0"/>
              </a:rPr>
              <a:pPr algn="r" defTabSz="610744">
                <a:defRPr/>
              </a:pPr>
              <a:t>‹#›</a:t>
            </a:fld>
            <a:endParaRPr lang="en-US" sz="9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202199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965E5-4068-4D9C-A18C-01DD0A3CEB95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19/10/2020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653FE-CE67-4C98-8B89-4DBA96DF8C3E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0886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BC7EC15-C600-4FC4-ADFB-7E92CD184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7D7D-A659-4459-AD8F-11FE49B4F639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D431BC3-8199-483B-AA5A-10CDBB60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C07869-C93C-4288-B4F8-19973AD1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B68-D565-4C28-89E8-2A172B76F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088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xmlns="" id="{33B562A0-3D6C-45D0-9E85-8A28A804D0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1087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xmlns="" id="{33B562A0-3D6C-45D0-9E85-8A28A804D0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C42428D-965F-410A-AAB0-2F4E028AF07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2BB598-2691-4D01-A539-1D662EC06D72}"/>
              </a:ext>
            </a:extLst>
          </p:cNvPr>
          <p:cNvSpPr/>
          <p:nvPr userDrawn="1"/>
        </p:nvSpPr>
        <p:spPr>
          <a:xfrm>
            <a:off x="3176" y="2423161"/>
            <a:ext cx="12188824" cy="443484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ABE5ED7-62AC-442E-9D78-2775559457BD}"/>
              </a:ext>
            </a:extLst>
          </p:cNvPr>
          <p:cNvSpPr/>
          <p:nvPr userDrawn="1"/>
        </p:nvSpPr>
        <p:spPr>
          <a:xfrm>
            <a:off x="3176" y="2171700"/>
            <a:ext cx="12188824" cy="186085"/>
          </a:xfrm>
          <a:prstGeom prst="rect">
            <a:avLst/>
          </a:prstGeom>
          <a:solidFill>
            <a:srgbClr val="C3922E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0" name="Picture 288">
            <a:extLst>
              <a:ext uri="{FF2B5EF4-FFF2-40B4-BE49-F238E27FC236}">
                <a16:creationId xmlns:a16="http://schemas.microsoft.com/office/drawing/2014/main" xmlns="" id="{2E9A1374-6D6B-48DC-8224-75381AE24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8888" y="257899"/>
            <a:ext cx="1557672" cy="159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cumenttype">
            <a:extLst>
              <a:ext uri="{FF2B5EF4-FFF2-40B4-BE49-F238E27FC236}">
                <a16:creationId xmlns:a16="http://schemas.microsoft.com/office/drawing/2014/main" xmlns="" id="{0CADA7EB-5C2E-4AD4-A32E-534A28817C8A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50800" y="5369239"/>
            <a:ext cx="9726795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4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 dirty="0"/>
              <a:t>Edit date or title/role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xmlns="" id="{C85A1636-E33D-4640-A4BA-89E2008C1ED4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47688" y="4951630"/>
            <a:ext cx="9726795" cy="3077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2000" dirty="0">
                <a:solidFill>
                  <a:schemeClr val="bg2"/>
                </a:solidFill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AA4E4E19-7239-46DA-AE24-CE9556C9BE7D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1941" y="4153476"/>
            <a:ext cx="9726795" cy="6771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4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CDF1E86B-230A-4AE3-92EE-18802C00ED66}"/>
              </a:ext>
            </a:extLst>
          </p:cNvPr>
          <p:cNvSpPr txBox="1">
            <a:spLocks/>
          </p:cNvSpPr>
          <p:nvPr userDrawn="1"/>
        </p:nvSpPr>
        <p:spPr>
          <a:xfrm>
            <a:off x="547688" y="903956"/>
            <a:ext cx="450283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1"/>
                </a:solidFill>
              </a:rPr>
              <a:t>Government of Khyber Pakhtunkhwa</a:t>
            </a:r>
          </a:p>
        </p:txBody>
      </p:sp>
    </p:spTree>
    <p:extLst>
      <p:ext uri="{BB962C8B-B14F-4D97-AF65-F5344CB8AC3E}">
        <p14:creationId xmlns:p14="http://schemas.microsoft.com/office/powerpoint/2010/main" val="14398924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654397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xmlns="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xmlns="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7" y="172212"/>
            <a:ext cx="10160065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8" y="976471"/>
            <a:ext cx="10160065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3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498754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66180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04933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xmlns="" id="{4621481D-27E5-4F87-B45B-41DC18907499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xmlns="" id="{29C45080-F0A3-4994-8BE9-0C272784001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0324EE6-02E1-4789-BCBA-CEC16E7B160F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4678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xmlns="" id="{9BA84E71-6FE7-4585-B82E-BE56033119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35832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xmlns="" id="{9BA84E71-6FE7-4585-B82E-BE56033119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D62A08AB-557D-4245-84FA-9DB6B6C6845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06563"/>
            <a:ext cx="3813048" cy="69494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EFB4BF85-6002-4998-80DC-DC1B92544D1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0E2D5DBB-C1B8-4A27-836D-C2E6D553234D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A2582D75-79F8-4634-92EF-A9F0840C018B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7392661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3C4F5195-E8F7-4A2F-B02E-643BB3D883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43107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xmlns="" id="{3C4F5195-E8F7-4A2F-B02E-643BB3D88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515EFC92-5E3D-4BDC-A378-85D30212A9E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064E079D-5BD2-4787-A7F2-0859A1CB5E94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3044280"/>
            <a:ext cx="5065776" cy="769441"/>
          </a:xfrm>
          <a:prstGeom prst="rect">
            <a:avLst/>
          </a:prstGeo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2BF771FC-DD10-42B6-A51E-7F1E26F8184D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C0D33C43-5B9F-44B4-82FA-BAAD11A7FB8E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4983596-431B-4F12-AA07-76914CD3DEE7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14720689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05B6D76-6B4B-4ED5-B8F1-5D1D098312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21918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05B6D76-6B4B-4ED5-B8F1-5D1D098312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BDCF374B-2477-45CD-A00B-B8676A45ACD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4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2. Slide Title">
            <a:extLst>
              <a:ext uri="{FF2B5EF4-FFF2-40B4-BE49-F238E27FC236}">
                <a16:creationId xmlns:a16="http://schemas.microsoft.com/office/drawing/2014/main" xmlns="" id="{99495DFD-8D6A-4DD8-AE3A-47FA42AA0A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4580468"/>
            <a:ext cx="11082528" cy="677108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xmlns="" id="{A86AE8A6-05EF-4E76-AAAD-41743692E9F9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B871FE09-BB6E-4334-B0EA-E52395AA61B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9" name="1. On-page tracker">
            <a:extLst>
              <a:ext uri="{FF2B5EF4-FFF2-40B4-BE49-F238E27FC236}">
                <a16:creationId xmlns:a16="http://schemas.microsoft.com/office/drawing/2014/main" xmlns="" id="{FA764DC8-CEA6-42F3-8E66-7C768AAD275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048523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EC6EE29E-F64A-419F-BFB0-EEDEB71953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21019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EC6EE29E-F64A-419F-BFB0-EEDEB7195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69526043-F22A-4ED3-B0A1-DD7C4F83A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2. Slide Title">
            <a:extLst>
              <a:ext uri="{FF2B5EF4-FFF2-40B4-BE49-F238E27FC236}">
                <a16:creationId xmlns:a16="http://schemas.microsoft.com/office/drawing/2014/main" xmlns="" id="{EA735538-C733-4892-93A4-7B433D8B829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05712" y="3556229"/>
            <a:ext cx="9180576" cy="5232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5000"/>
              </a:lnSpc>
              <a:defRPr sz="3400"/>
            </a:lvl1pPr>
          </a:lstStyle>
          <a:p>
            <a:r>
              <a:rPr lang="en-US" dirty="0"/>
              <a:t>“Click to add quote</a:t>
            </a:r>
          </a:p>
        </p:txBody>
      </p:sp>
      <p:sp>
        <p:nvSpPr>
          <p:cNvPr id="6" name="3. Subtitle">
            <a:extLst>
              <a:ext uri="{FF2B5EF4-FFF2-40B4-BE49-F238E27FC236}">
                <a16:creationId xmlns:a16="http://schemas.microsoft.com/office/drawing/2014/main" xmlns="" id="{8DB5022C-F66C-4018-82F3-195571DDD527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1505712" y="4284630"/>
            <a:ext cx="9180576" cy="27699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FAEB6FCE-50CC-4F2B-A5B3-CB508EDFCD46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97195F4E-ECA7-41A9-AFF3-0C4DAD103DA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556D1499-3230-4098-85B2-D4CC7CA621F1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37496872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8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67C50C85-5FB9-4798-A8A4-1DA5B9F3AC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6" y="3659644"/>
            <a:ext cx="2514600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25B2DE14-9B3F-4199-B082-9FEB12CE57EA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96552B7E-7081-4EA8-9351-FE4C7216ADF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2514601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0770A6FB-D184-4BDF-846C-5F97E4E4AB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5C41599A-8B2D-4A1E-BD19-DCE48FA92F66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772DBDA-FB37-4E42-BF1B-A630FCA6154F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0925431E-93BB-4CAF-8412-89898F216A8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3715757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D19401A5-72E5-4C46-8FAA-8600CAC41277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694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EE6E84E-0DE7-4EEF-8932-BF42153B3B5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4314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EE6E84E-0DE7-4EEF-8932-BF42153B3B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29D2CA90-0144-4292-9526-98A508F531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4364736" y="0"/>
            <a:ext cx="782726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6B65DC7-979F-4AB7-9872-8CF5F2DCB75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4EF89F43-35C6-451B-BBE8-87D2B8B83F5E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2744369"/>
            <a:ext cx="3465576" cy="769441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9F06A69A-B095-4159-932B-3658DD253FD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5" y="3659644"/>
            <a:ext cx="3465575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DA204BE1-D5C8-4D03-9090-21D41FEC78E0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9C07342-0520-417C-B878-54C94CBD853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465577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FD1F626C-A86C-4520-A582-147DA197EB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BFAF0B23-BF46-42E3-9C8D-062896DC1F39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D6D9AAC-8287-4317-918C-6755B5E17803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TopLineRight">
            <a:extLst>
              <a:ext uri="{FF2B5EF4-FFF2-40B4-BE49-F238E27FC236}">
                <a16:creationId xmlns:a16="http://schemas.microsoft.com/office/drawing/2014/main" xmlns="" id="{4BCEE20B-068B-4409-9929-C9F6EFDCE7C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4671219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Left">
            <a:extLst>
              <a:ext uri="{FF2B5EF4-FFF2-40B4-BE49-F238E27FC236}">
                <a16:creationId xmlns:a16="http://schemas.microsoft.com/office/drawing/2014/main" xmlns="" id="{04B50E07-5CF6-4FA4-80C0-5A97640377D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256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0356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think-cell Slide" r:id="rId14" imgW="413" imgH="416" progId="TCLayout.ActiveDocument.1">
                  <p:embed/>
                </p:oleObj>
              </mc:Choice>
              <mc:Fallback>
                <p:oleObj name="think-cell Slide" r:id="rId14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1725BD87-3C3D-45F6-BBCF-F06FD867659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5065776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5065776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E9BE4D1E-183A-499B-BFC7-798294EB7AE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71C1E2E7-775A-4A1D-B5DE-019923E5B1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390BA6A6-D622-40EC-8EE4-FAF115321C41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281C890-544A-4E72-8093-FD345BC9BA7E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TopLineRight">
            <a:extLst>
              <a:ext uri="{FF2B5EF4-FFF2-40B4-BE49-F238E27FC236}">
                <a16:creationId xmlns:a16="http://schemas.microsoft.com/office/drawing/2014/main" xmlns="" id="{4621481D-27E5-4F87-B45B-41DC18907499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6573171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opLineLeft">
            <a:extLst>
              <a:ext uri="{FF2B5EF4-FFF2-40B4-BE49-F238E27FC236}">
                <a16:creationId xmlns:a16="http://schemas.microsoft.com/office/drawing/2014/main" xmlns="" id="{29C45080-F0A3-4994-8BE9-0C272784001F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0324EE6-02E1-4789-BCBA-CEC16E7B160F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50657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7220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C293AC4C-5B2F-4A0C-8C9B-7295BEE1F45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4168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think-cell Slide" r:id="rId14" imgW="572" imgH="588" progId="TCLayout.ActiveDocument.1">
                  <p:embed/>
                </p:oleObj>
              </mc:Choice>
              <mc:Fallback>
                <p:oleObj name="think-cell Slide" r:id="rId14" imgW="572" imgH="588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C293AC4C-5B2F-4A0C-8C9B-7295BEE1F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2D668F04-7049-40BA-8D63-D8BBB692131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0415F114-7B0E-43F2-8881-F0D9FB2A643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519011"/>
            <a:ext cx="6967728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5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xmlns="" id="{3B7A7C0C-AC02-4989-860B-73442D510162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712BED6B-950C-4FB8-AEE1-14FA61D013FF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696772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xmlns="" id="{F25A304F-F50E-4F96-991D-CFEB07060178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6967729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7C393009-0681-4A8F-A1E9-19E10A949DC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1E14135B-FDDE-49D3-B6D7-1BDC242495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7EDB617A-2990-4053-9520-0F5D1D9762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726724E-39EB-4427-A8AA-44412DA7721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TopLineRight">
            <a:extLst>
              <a:ext uri="{FF2B5EF4-FFF2-40B4-BE49-F238E27FC236}">
                <a16:creationId xmlns:a16="http://schemas.microsoft.com/office/drawing/2014/main" xmlns="" id="{283AA53C-33A4-4DA5-9E72-12C2883CAF2A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8173371" y="937377"/>
            <a:ext cx="3465576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TopLineLeft">
            <a:extLst>
              <a:ext uri="{FF2B5EF4-FFF2-40B4-BE49-F238E27FC236}">
                <a16:creationId xmlns:a16="http://schemas.microsoft.com/office/drawing/2014/main" xmlns="" id="{D0F7ADBC-6D86-4EAD-85BB-DADD184C60BD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6E3AEA7-76E4-4DBB-B219-BB82D650A1EE}"/>
              </a:ext>
            </a:extLst>
          </p:cNvPr>
          <p:cNvCxnSpPr/>
          <p:nvPr userDrawn="1">
            <p:custDataLst>
              <p:tags r:id="rId12"/>
            </p:custDataLst>
          </p:nvPr>
        </p:nvCxnSpPr>
        <p:spPr>
          <a:xfrm>
            <a:off x="554736" y="937377"/>
            <a:ext cx="6967728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947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0154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think-cell Slide" r:id="rId13" imgW="413" imgH="416" progId="TCLayout.ActiveDocument.1">
                  <p:embed/>
                </p:oleObj>
              </mc:Choice>
              <mc:Fallback>
                <p:oleObj name="think-cell Slide" r:id="rId13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" hidden="1">
            <a:extLst>
              <a:ext uri="{FF2B5EF4-FFF2-40B4-BE49-F238E27FC236}">
                <a16:creationId xmlns:a16="http://schemas.microsoft.com/office/drawing/2014/main" xmlns="" id="{50854476-2923-4515-A585-4477FF861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EFFCE4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noProof="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8" name="Slide Number">
            <a:extLst>
              <a:ext uri="{FF2B5EF4-FFF2-40B4-BE49-F238E27FC236}">
                <a16:creationId xmlns:a16="http://schemas.microsoft.com/office/drawing/2014/main" xmlns="" id="{D0E8D6D4-65CF-4E97-809E-C2399703986A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marR="0" lvl="0" indent="0" algn="r" defTabSz="61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DCABE-3F10-B64C-92F1-86201441703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6107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2. Slide Title">
            <a:extLst>
              <a:ext uri="{FF2B5EF4-FFF2-40B4-BE49-F238E27FC236}">
                <a16:creationId xmlns:a16="http://schemas.microsoft.com/office/drawing/2014/main" xmlns="" id="{8FFC5EFA-01A0-4033-8D7E-3C2B1F490A33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519011"/>
            <a:ext cx="7918704" cy="384721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xmlns="" id="{1555BB7F-874D-4148-9E84-841F62C8E9D4}"/>
              </a:ext>
            </a:extLst>
          </p:cNvPr>
          <p:cNvSpPr>
            <a:spLocks noGrp="1"/>
          </p:cNvSpPr>
          <p:nvPr>
            <p:ph type="subTitle" idx="1"/>
            <p:custDataLst>
              <p:tags r:id="rId7"/>
            </p:custDataLst>
          </p:nvPr>
        </p:nvSpPr>
        <p:spPr>
          <a:xfrm>
            <a:off x="554738" y="976471"/>
            <a:ext cx="7918704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2" name="5. Source" hidden="1">
            <a:extLst>
              <a:ext uri="{FF2B5EF4-FFF2-40B4-BE49-F238E27FC236}">
                <a16:creationId xmlns:a16="http://schemas.microsoft.com/office/drawing/2014/main" xmlns="" id="{F5E9C22A-A356-4521-A359-338A663DFEA2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Segoe UI" panose="020B0502040204020203" pitchFamily="34" charset="0"/>
              <a:buChar char="​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DEC2F904-C5C8-4B39-9C46-6CA56144D86A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2" name="Picture 288">
            <a:extLst>
              <a:ext uri="{FF2B5EF4-FFF2-40B4-BE49-F238E27FC236}">
                <a16:creationId xmlns:a16="http://schemas.microsoft.com/office/drawing/2014/main" xmlns="" id="{A11DBEA6-99D6-418E-8F15-09398E5B0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5">
            <a:extLst>
              <a:ext uri="{FF2B5EF4-FFF2-40B4-BE49-F238E27FC236}">
                <a16:creationId xmlns:a16="http://schemas.microsoft.com/office/drawing/2014/main" xmlns="" id="{4A1B6220-01F0-438D-8C94-91F67AF369FA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AAD7185-9C2E-470E-957D-B21838859294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opLineRight">
            <a:extLst>
              <a:ext uri="{FF2B5EF4-FFF2-40B4-BE49-F238E27FC236}">
                <a16:creationId xmlns:a16="http://schemas.microsoft.com/office/drawing/2014/main" xmlns="" id="{0201B559-53A5-4D8D-8C98-7ED52ACCCCB2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9119861" y="937377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opLineLeft">
            <a:extLst>
              <a:ext uri="{FF2B5EF4-FFF2-40B4-BE49-F238E27FC236}">
                <a16:creationId xmlns:a16="http://schemas.microsoft.com/office/drawing/2014/main" xmlns="" id="{1BA93093-D8C7-45C3-AAB7-AF77483A9292}"/>
              </a:ext>
            </a:extLst>
          </p:cNvPr>
          <p:cNvCxnSpPr/>
          <p:nvPr userDrawn="1">
            <p:custDataLst>
              <p:tags r:id="rId11"/>
            </p:custDataLst>
          </p:nvPr>
        </p:nvCxnSpPr>
        <p:spPr>
          <a:xfrm>
            <a:off x="554736" y="937377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6832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648A5D5-75B9-4F02-A4CB-B3C65A9BF2C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3132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think-cell Slide" r:id="rId9" imgW="592" imgH="591" progId="TCLayout.ActiveDocument.1">
                  <p:embed/>
                </p:oleObj>
              </mc:Choice>
              <mc:Fallback>
                <p:oleObj name="think-cell Slide" r:id="rId9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C648A5D5-75B9-4F02-A4CB-B3C65A9BF2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A58AAF75-30DC-408A-933A-149F2D14D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Slide Number">
            <a:extLst>
              <a:ext uri="{FF2B5EF4-FFF2-40B4-BE49-F238E27FC236}">
                <a16:creationId xmlns:a16="http://schemas.microsoft.com/office/drawing/2014/main" xmlns="" id="{0AA537C7-2883-43C1-848C-3A4E9645077F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54737" y="521970"/>
            <a:ext cx="10160065" cy="38472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81E2484B-3E40-408C-A350-5EB40C8A09F0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31AA88E-24E2-4493-A340-98EE8666A3B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pic>
        <p:nvPicPr>
          <p:cNvPr id="11" name="Picture 288">
            <a:extLst>
              <a:ext uri="{FF2B5EF4-FFF2-40B4-BE49-F238E27FC236}">
                <a16:creationId xmlns:a16="http://schemas.microsoft.com/office/drawing/2014/main" xmlns="" id="{E8F69406-48F2-46A3-A50D-5BDA8951AA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5">
            <a:extLst>
              <a:ext uri="{FF2B5EF4-FFF2-40B4-BE49-F238E27FC236}">
                <a16:creationId xmlns:a16="http://schemas.microsoft.com/office/drawing/2014/main" xmlns="" id="{C81710A1-E76E-4D4C-8BF7-33FCC7414A62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4A798E0-E4C0-4608-98C8-90E1F413EFC6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764F4EC-8126-41DB-9F1E-559D1F1F1FCC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2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26" Type="http://schemas.openxmlformats.org/officeDocument/2006/relationships/tags" Target="../tags/tag9.xml"/><Relationship Id="rId39" Type="http://schemas.openxmlformats.org/officeDocument/2006/relationships/oleObject" Target="../embeddings/oleObject1.bin"/><Relationship Id="rId21" Type="http://schemas.openxmlformats.org/officeDocument/2006/relationships/tags" Target="../tags/tag4.xml"/><Relationship Id="rId34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29" Type="http://schemas.openxmlformats.org/officeDocument/2006/relationships/tags" Target="../tags/tag12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7.xml"/><Relationship Id="rId32" Type="http://schemas.openxmlformats.org/officeDocument/2006/relationships/tags" Target="../tags/tag15.xml"/><Relationship Id="rId37" Type="http://schemas.openxmlformats.org/officeDocument/2006/relationships/tags" Target="../tags/tag20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6.xml"/><Relationship Id="rId28" Type="http://schemas.openxmlformats.org/officeDocument/2006/relationships/tags" Target="../tags/tag11.xml"/><Relationship Id="rId36" Type="http://schemas.openxmlformats.org/officeDocument/2006/relationships/tags" Target="../tags/tag19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31" Type="http://schemas.openxmlformats.org/officeDocument/2006/relationships/tags" Target="../tags/tag1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Relationship Id="rId27" Type="http://schemas.openxmlformats.org/officeDocument/2006/relationships/tags" Target="../tags/tag10.xml"/><Relationship Id="rId30" Type="http://schemas.openxmlformats.org/officeDocument/2006/relationships/tags" Target="../tags/tag13.xml"/><Relationship Id="rId35" Type="http://schemas.openxmlformats.org/officeDocument/2006/relationships/tags" Target="../tags/tag1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tags" Target="../tags/tag8.xml"/><Relationship Id="rId33" Type="http://schemas.openxmlformats.org/officeDocument/2006/relationships/tags" Target="../tags/tag16.xml"/><Relationship Id="rId38" Type="http://schemas.openxmlformats.org/officeDocument/2006/relationships/tags" Target="../tags/tag2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9.xml"/><Relationship Id="rId18" Type="http://schemas.openxmlformats.org/officeDocument/2006/relationships/tags" Target="../tags/tag134.xml"/><Relationship Id="rId26" Type="http://schemas.openxmlformats.org/officeDocument/2006/relationships/tags" Target="../tags/tag142.xml"/><Relationship Id="rId39" Type="http://schemas.openxmlformats.org/officeDocument/2006/relationships/image" Target="../media/image3.emf"/><Relationship Id="rId21" Type="http://schemas.openxmlformats.org/officeDocument/2006/relationships/tags" Target="../tags/tag137.xml"/><Relationship Id="rId34" Type="http://schemas.openxmlformats.org/officeDocument/2006/relationships/tags" Target="../tags/tag150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ags" Target="../tags/tag133.xml"/><Relationship Id="rId25" Type="http://schemas.openxmlformats.org/officeDocument/2006/relationships/tags" Target="../tags/tag141.xml"/><Relationship Id="rId33" Type="http://schemas.openxmlformats.org/officeDocument/2006/relationships/tags" Target="../tags/tag149.xml"/><Relationship Id="rId38" Type="http://schemas.openxmlformats.org/officeDocument/2006/relationships/oleObject" Target="../embeddings/oleObject17.bin"/><Relationship Id="rId2" Type="http://schemas.openxmlformats.org/officeDocument/2006/relationships/slideLayout" Target="../slideLayouts/slideLayout18.xml"/><Relationship Id="rId16" Type="http://schemas.openxmlformats.org/officeDocument/2006/relationships/vmlDrawing" Target="../drawings/vmlDrawing17.vml"/><Relationship Id="rId20" Type="http://schemas.openxmlformats.org/officeDocument/2006/relationships/tags" Target="../tags/tag136.xml"/><Relationship Id="rId29" Type="http://schemas.openxmlformats.org/officeDocument/2006/relationships/tags" Target="../tags/tag145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tags" Target="../tags/tag140.xml"/><Relationship Id="rId32" Type="http://schemas.openxmlformats.org/officeDocument/2006/relationships/tags" Target="../tags/tag148.xml"/><Relationship Id="rId37" Type="http://schemas.openxmlformats.org/officeDocument/2006/relationships/tags" Target="../tags/tag153.xml"/><Relationship Id="rId40" Type="http://schemas.openxmlformats.org/officeDocument/2006/relationships/image" Target="../media/image5.png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23" Type="http://schemas.openxmlformats.org/officeDocument/2006/relationships/tags" Target="../tags/tag139.xml"/><Relationship Id="rId28" Type="http://schemas.openxmlformats.org/officeDocument/2006/relationships/tags" Target="../tags/tag144.xml"/><Relationship Id="rId36" Type="http://schemas.openxmlformats.org/officeDocument/2006/relationships/tags" Target="../tags/tag152.xml"/><Relationship Id="rId10" Type="http://schemas.openxmlformats.org/officeDocument/2006/relationships/slideLayout" Target="../slideLayouts/slideLayout26.xml"/><Relationship Id="rId19" Type="http://schemas.openxmlformats.org/officeDocument/2006/relationships/tags" Target="../tags/tag135.xml"/><Relationship Id="rId31" Type="http://schemas.openxmlformats.org/officeDocument/2006/relationships/tags" Target="../tags/tag147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tags" Target="../tags/tag138.xml"/><Relationship Id="rId27" Type="http://schemas.openxmlformats.org/officeDocument/2006/relationships/tags" Target="../tags/tag143.xml"/><Relationship Id="rId30" Type="http://schemas.openxmlformats.org/officeDocument/2006/relationships/tags" Target="../tags/tag146.xml"/><Relationship Id="rId35" Type="http://schemas.openxmlformats.org/officeDocument/2006/relationships/tags" Target="../tags/tag151.xml"/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26" Type="http://schemas.openxmlformats.org/officeDocument/2006/relationships/tags" Target="../tags/tag263.xml"/><Relationship Id="rId39" Type="http://schemas.openxmlformats.org/officeDocument/2006/relationships/tags" Target="../tags/tag276.xml"/><Relationship Id="rId21" Type="http://schemas.openxmlformats.org/officeDocument/2006/relationships/tags" Target="../tags/tag258.xml"/><Relationship Id="rId34" Type="http://schemas.openxmlformats.org/officeDocument/2006/relationships/tags" Target="../tags/tag271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ags" Target="../tags/tag257.xml"/><Relationship Id="rId29" Type="http://schemas.openxmlformats.org/officeDocument/2006/relationships/tags" Target="../tags/tag266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ags" Target="../tags/tag261.xml"/><Relationship Id="rId32" Type="http://schemas.openxmlformats.org/officeDocument/2006/relationships/tags" Target="../tags/tag269.xml"/><Relationship Id="rId37" Type="http://schemas.openxmlformats.org/officeDocument/2006/relationships/tags" Target="../tags/tag274.xml"/><Relationship Id="rId40" Type="http://schemas.openxmlformats.org/officeDocument/2006/relationships/oleObject" Target="../embeddings/oleObject32.bin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tags" Target="../tags/tag260.xml"/><Relationship Id="rId28" Type="http://schemas.openxmlformats.org/officeDocument/2006/relationships/tags" Target="../tags/tag265.xml"/><Relationship Id="rId36" Type="http://schemas.openxmlformats.org/officeDocument/2006/relationships/tags" Target="../tags/tag273.xml"/><Relationship Id="rId10" Type="http://schemas.openxmlformats.org/officeDocument/2006/relationships/slideLayout" Target="../slideLayouts/slideLayout40.xml"/><Relationship Id="rId19" Type="http://schemas.openxmlformats.org/officeDocument/2006/relationships/vmlDrawing" Target="../drawings/vmlDrawing32.vml"/><Relationship Id="rId31" Type="http://schemas.openxmlformats.org/officeDocument/2006/relationships/tags" Target="../tags/tag268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ags" Target="../tags/tag259.xml"/><Relationship Id="rId27" Type="http://schemas.openxmlformats.org/officeDocument/2006/relationships/tags" Target="../tags/tag264.xml"/><Relationship Id="rId30" Type="http://schemas.openxmlformats.org/officeDocument/2006/relationships/tags" Target="../tags/tag267.xml"/><Relationship Id="rId35" Type="http://schemas.openxmlformats.org/officeDocument/2006/relationships/tags" Target="../tags/tag272.xml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tags" Target="../tags/tag262.xml"/><Relationship Id="rId33" Type="http://schemas.openxmlformats.org/officeDocument/2006/relationships/tags" Target="../tags/tag270.xml"/><Relationship Id="rId38" Type="http://schemas.openxmlformats.org/officeDocument/2006/relationships/tags" Target="../tags/tag27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tags" Target="../tags/tag397.xml"/><Relationship Id="rId3" Type="http://schemas.openxmlformats.org/officeDocument/2006/relationships/slideLayout" Target="../slideLayouts/slideLayout50.xml"/><Relationship Id="rId21" Type="http://schemas.openxmlformats.org/officeDocument/2006/relationships/tags" Target="../tags/tag400.xml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tags" Target="../tags/tag396.xml"/><Relationship Id="rId2" Type="http://schemas.openxmlformats.org/officeDocument/2006/relationships/slideLayout" Target="../slideLayouts/slideLayout49.xml"/><Relationship Id="rId16" Type="http://schemas.openxmlformats.org/officeDocument/2006/relationships/tags" Target="../tags/tag395.xml"/><Relationship Id="rId20" Type="http://schemas.openxmlformats.org/officeDocument/2006/relationships/tags" Target="../tags/tag399.xml"/><Relationship Id="rId1" Type="http://schemas.openxmlformats.org/officeDocument/2006/relationships/slideLayout" Target="../slideLayouts/slideLayout48.xml"/><Relationship Id="rId6" Type="http://schemas.openxmlformats.org/officeDocument/2006/relationships/vmlDrawing" Target="../drawings/vmlDrawing48.vml"/><Relationship Id="rId11" Type="http://schemas.openxmlformats.org/officeDocument/2006/relationships/tags" Target="../tags/tag390.xml"/><Relationship Id="rId24" Type="http://schemas.openxmlformats.org/officeDocument/2006/relationships/image" Target="../media/image7.emf"/><Relationship Id="rId5" Type="http://schemas.openxmlformats.org/officeDocument/2006/relationships/theme" Target="../theme/theme4.xml"/><Relationship Id="rId15" Type="http://schemas.openxmlformats.org/officeDocument/2006/relationships/tags" Target="../tags/tag394.xml"/><Relationship Id="rId23" Type="http://schemas.openxmlformats.org/officeDocument/2006/relationships/oleObject" Target="../embeddings/oleObject48.bin"/><Relationship Id="rId10" Type="http://schemas.openxmlformats.org/officeDocument/2006/relationships/tags" Target="../tags/tag389.xml"/><Relationship Id="rId19" Type="http://schemas.openxmlformats.org/officeDocument/2006/relationships/tags" Target="../tags/tag398.xml"/><Relationship Id="rId4" Type="http://schemas.openxmlformats.org/officeDocument/2006/relationships/slideLayout" Target="../slideLayouts/slideLayout51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tags" Target="../tags/tag401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26" Type="http://schemas.openxmlformats.org/officeDocument/2006/relationships/tags" Target="../tags/tag409.xml"/><Relationship Id="rId39" Type="http://schemas.openxmlformats.org/officeDocument/2006/relationships/tags" Target="../tags/tag422.xml"/><Relationship Id="rId21" Type="http://schemas.openxmlformats.org/officeDocument/2006/relationships/tags" Target="../tags/tag404.xml"/><Relationship Id="rId34" Type="http://schemas.openxmlformats.org/officeDocument/2006/relationships/tags" Target="../tags/tag417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tags" Target="../tags/tag403.xml"/><Relationship Id="rId29" Type="http://schemas.openxmlformats.org/officeDocument/2006/relationships/tags" Target="../tags/tag412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ags" Target="../tags/tag407.xml"/><Relationship Id="rId32" Type="http://schemas.openxmlformats.org/officeDocument/2006/relationships/tags" Target="../tags/tag415.xml"/><Relationship Id="rId37" Type="http://schemas.openxmlformats.org/officeDocument/2006/relationships/tags" Target="../tags/tag420.xml"/><Relationship Id="rId40" Type="http://schemas.openxmlformats.org/officeDocument/2006/relationships/oleObject" Target="../embeddings/oleObject50.bin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tags" Target="../tags/tag406.xml"/><Relationship Id="rId28" Type="http://schemas.openxmlformats.org/officeDocument/2006/relationships/tags" Target="../tags/tag411.xml"/><Relationship Id="rId36" Type="http://schemas.openxmlformats.org/officeDocument/2006/relationships/tags" Target="../tags/tag419.xml"/><Relationship Id="rId10" Type="http://schemas.openxmlformats.org/officeDocument/2006/relationships/slideLayout" Target="../slideLayouts/slideLayout61.xml"/><Relationship Id="rId19" Type="http://schemas.openxmlformats.org/officeDocument/2006/relationships/vmlDrawing" Target="../drawings/vmlDrawing50.vml"/><Relationship Id="rId31" Type="http://schemas.openxmlformats.org/officeDocument/2006/relationships/tags" Target="../tags/tag414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tags" Target="../tags/tag405.xml"/><Relationship Id="rId27" Type="http://schemas.openxmlformats.org/officeDocument/2006/relationships/tags" Target="../tags/tag410.xml"/><Relationship Id="rId30" Type="http://schemas.openxmlformats.org/officeDocument/2006/relationships/tags" Target="../tags/tag413.xml"/><Relationship Id="rId35" Type="http://schemas.openxmlformats.org/officeDocument/2006/relationships/tags" Target="../tags/tag418.xml"/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5" Type="http://schemas.openxmlformats.org/officeDocument/2006/relationships/tags" Target="../tags/tag408.xml"/><Relationship Id="rId33" Type="http://schemas.openxmlformats.org/officeDocument/2006/relationships/tags" Target="../tags/tag416.xml"/><Relationship Id="rId38" Type="http://schemas.openxmlformats.org/officeDocument/2006/relationships/tags" Target="../tags/tag42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tags" Target="../tags/tag534.xml"/><Relationship Id="rId39" Type="http://schemas.openxmlformats.org/officeDocument/2006/relationships/tags" Target="../tags/tag547.xml"/><Relationship Id="rId21" Type="http://schemas.openxmlformats.org/officeDocument/2006/relationships/vmlDrawing" Target="../drawings/vmlDrawing66.vml"/><Relationship Id="rId34" Type="http://schemas.openxmlformats.org/officeDocument/2006/relationships/tags" Target="../tags/tag542.xml"/><Relationship Id="rId42" Type="http://schemas.openxmlformats.org/officeDocument/2006/relationships/oleObject" Target="../embeddings/oleObject66.bin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6.xml"/><Relationship Id="rId29" Type="http://schemas.openxmlformats.org/officeDocument/2006/relationships/tags" Target="../tags/tag537.xml"/><Relationship Id="rId41" Type="http://schemas.openxmlformats.org/officeDocument/2006/relationships/tags" Target="../tags/tag549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ags" Target="../tags/tag532.xml"/><Relationship Id="rId32" Type="http://schemas.openxmlformats.org/officeDocument/2006/relationships/tags" Target="../tags/tag540.xml"/><Relationship Id="rId37" Type="http://schemas.openxmlformats.org/officeDocument/2006/relationships/tags" Target="../tags/tag545.xml"/><Relationship Id="rId40" Type="http://schemas.openxmlformats.org/officeDocument/2006/relationships/tags" Target="../tags/tag548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36" Type="http://schemas.openxmlformats.org/officeDocument/2006/relationships/tags" Target="../tags/tag544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tags" Target="../tags/tag539.xml"/><Relationship Id="rId44" Type="http://schemas.openxmlformats.org/officeDocument/2006/relationships/image" Target="../media/image2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tags" Target="../tags/tag530.xml"/><Relationship Id="rId27" Type="http://schemas.openxmlformats.org/officeDocument/2006/relationships/tags" Target="../tags/tag535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tags" Target="../tags/tag533.xml"/><Relationship Id="rId33" Type="http://schemas.openxmlformats.org/officeDocument/2006/relationships/tags" Target="../tags/tag541.xml"/><Relationship Id="rId38" Type="http://schemas.openxmlformats.org/officeDocument/2006/relationships/tags" Target="../tags/tag54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.xml"/><Relationship Id="rId18" Type="http://schemas.openxmlformats.org/officeDocument/2006/relationships/tags" Target="../tags/tag668.xml"/><Relationship Id="rId26" Type="http://schemas.openxmlformats.org/officeDocument/2006/relationships/tags" Target="../tags/tag676.xml"/><Relationship Id="rId39" Type="http://schemas.openxmlformats.org/officeDocument/2006/relationships/image" Target="../media/image1.emf"/><Relationship Id="rId21" Type="http://schemas.openxmlformats.org/officeDocument/2006/relationships/tags" Target="../tags/tag671.xml"/><Relationship Id="rId34" Type="http://schemas.openxmlformats.org/officeDocument/2006/relationships/tags" Target="../tags/tag684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vmlDrawing" Target="../drawings/vmlDrawing83.vml"/><Relationship Id="rId25" Type="http://schemas.openxmlformats.org/officeDocument/2006/relationships/tags" Target="../tags/tag675.xml"/><Relationship Id="rId33" Type="http://schemas.openxmlformats.org/officeDocument/2006/relationships/tags" Target="../tags/tag683.xml"/><Relationship Id="rId38" Type="http://schemas.openxmlformats.org/officeDocument/2006/relationships/oleObject" Target="../embeddings/oleObject83.bin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7.xml"/><Relationship Id="rId20" Type="http://schemas.openxmlformats.org/officeDocument/2006/relationships/tags" Target="../tags/tag670.xml"/><Relationship Id="rId29" Type="http://schemas.openxmlformats.org/officeDocument/2006/relationships/tags" Target="../tags/tag67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24" Type="http://schemas.openxmlformats.org/officeDocument/2006/relationships/tags" Target="../tags/tag674.xml"/><Relationship Id="rId32" Type="http://schemas.openxmlformats.org/officeDocument/2006/relationships/tags" Target="../tags/tag682.xml"/><Relationship Id="rId37" Type="http://schemas.openxmlformats.org/officeDocument/2006/relationships/tags" Target="../tags/tag68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23" Type="http://schemas.openxmlformats.org/officeDocument/2006/relationships/tags" Target="../tags/tag673.xml"/><Relationship Id="rId28" Type="http://schemas.openxmlformats.org/officeDocument/2006/relationships/tags" Target="../tags/tag678.xml"/><Relationship Id="rId36" Type="http://schemas.openxmlformats.org/officeDocument/2006/relationships/tags" Target="../tags/tag686.xml"/><Relationship Id="rId10" Type="http://schemas.openxmlformats.org/officeDocument/2006/relationships/slideLayout" Target="../slideLayouts/slideLayout97.xml"/><Relationship Id="rId19" Type="http://schemas.openxmlformats.org/officeDocument/2006/relationships/tags" Target="../tags/tag669.xml"/><Relationship Id="rId31" Type="http://schemas.openxmlformats.org/officeDocument/2006/relationships/tags" Target="../tags/tag681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tags" Target="../tags/tag672.xml"/><Relationship Id="rId27" Type="http://schemas.openxmlformats.org/officeDocument/2006/relationships/tags" Target="../tags/tag677.xml"/><Relationship Id="rId30" Type="http://schemas.openxmlformats.org/officeDocument/2006/relationships/tags" Target="../tags/tag680.xml"/><Relationship Id="rId35" Type="http://schemas.openxmlformats.org/officeDocument/2006/relationships/tags" Target="../tags/tag685.xml"/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2842553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9" imgW="413" imgH="416" progId="TCLayout.ActiveDocument.1">
                  <p:embed/>
                </p:oleObj>
              </mc:Choice>
              <mc:Fallback>
                <p:oleObj name="think-cell Slide" r:id="rId3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54736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xmlns="" id="{6017DE47-4B7E-4602-A5D8-84F1D054B68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xmlns="" id="{0E773DEB-38A3-4D4F-8F3A-7DED71AB991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xmlns="" id="{0BBD940B-C7B3-42F9-A317-3A6409A75F43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xmlns="" id="{C26E9D6E-D5B2-4063-BC7C-9B64A65F12D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xmlns="" id="{D75199AB-4672-4D43-A550-E0AD095E38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xmlns="" id="{C54E0345-E77E-4F4E-A6DE-370FD26C58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xmlns="" id="{6EF73E9A-1D4C-4C71-AC42-915A9A82D8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xmlns="" id="{293BE944-4FB1-49E4-A46A-DFB832FADF2D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xmlns="" id="{7C824262-8989-4B2D-8DBF-135E9E168DBC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xmlns="" id="{F6423FB4-50F6-480B-81B0-87D1466FC3D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xmlns="" id="{F5CAFF64-59BF-4FFA-A7EC-6C6AB587CFF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xmlns="" id="{16DCA56E-1BE7-44F5-B451-C39F813FE2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xmlns="" id="{115CD1D8-A840-4C47-8BAE-4755ADB1023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xmlns="" id="{98251E0D-E6AA-48B7-9F7E-F065654B0419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2BCBBD5C-74E4-49E5-AB9C-046CC11FD95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xmlns="" id="{FA7671A9-71DB-43E2-9D83-DE6CB521F4F4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xmlns="" id="{E4E3E41D-ACEE-448A-9712-FCB4DC84E263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3A14524F-36B3-4640-BB23-FC333438437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xmlns="" id="{6B313E13-C478-43A9-8722-8D490DFC9F2B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xmlns="" id="{346CEEAD-EB0F-4654-9B74-E9B88E15E92E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F1CCE464-A935-45D5-9DD2-6FD002E2E10F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xmlns="" id="{F06CB200-3A1A-467F-8166-1307ABD2F9DA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xmlns="" id="{A3F57F0F-CFB6-4459-98C3-704A188C1688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xmlns="" id="{36A70474-5B3B-4D05-B276-92201F90794C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xmlns="" id="{4E47F3DF-D57B-42D9-97F5-DF93588DD451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xmlns="" id="{B7E58BBA-E347-43CE-AC2B-53B1091EB4FF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08C970BA-BB1D-41DF-BB7E-F37715E023C2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xmlns="" id="{BB43699A-A93F-40F4-B94F-5ACC3FC7A2B3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xmlns="" id="{9AAAA3D2-18E4-48C0-BE83-DB21A10DD20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xmlns="" id="{7F691D58-858A-4AA0-AF95-9DAF892CEC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xmlns="" id="{6DACF4A1-1081-4AC1-9D47-12E01E2521A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xmlns="" id="{D1B52631-B18F-4E3B-9E20-D5DE506756B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xmlns="" id="{0074E8A9-58EF-400E-9311-7E77FC619AA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xmlns="" id="{CAB53C7B-2604-409C-ACAB-B85D0279EDA6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xmlns="" id="{DABF097C-99AD-454B-88C9-800E219929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xmlns="" id="{04348013-5D9A-49E0-853F-523527ACCE2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xmlns="" id="{2F54CB71-C033-4B3C-B037-1A95FC3C56A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xmlns="" id="{A9A3FC63-A72C-490E-BC2F-EB378B72661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xmlns="" id="{8ABE5E40-BFBB-4D07-A6EF-7D8CAAAD21B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pic>
        <p:nvPicPr>
          <p:cNvPr id="149" name="Picture 288">
            <a:extLst>
              <a:ext uri="{FF2B5EF4-FFF2-40B4-BE49-F238E27FC236}">
                <a16:creationId xmlns:a16="http://schemas.microsoft.com/office/drawing/2014/main" xmlns="" id="{E74F3545-FC3A-4A17-BFE1-5F2694672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ooter Placeholder 5">
            <a:extLst>
              <a:ext uri="{FF2B5EF4-FFF2-40B4-BE49-F238E27FC236}">
                <a16:creationId xmlns:a16="http://schemas.microsoft.com/office/drawing/2014/main" xmlns="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</a:rPr>
              <a:t>Government of Khyber Pakhtunkhwa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FD91D3C3-DBFD-4ADE-B7AB-ACC49A6009A5}"/>
              </a:ext>
            </a:extLst>
          </p:cNvPr>
          <p:cNvCxnSpPr>
            <a:cxnSpLocks/>
          </p:cNvCxnSpPr>
          <p:nvPr userDrawn="1"/>
        </p:nvCxnSpPr>
        <p:spPr>
          <a:xfrm>
            <a:off x="554736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22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654" r:id="rId2"/>
    <p:sldLayoutId id="2147483807" r:id="rId3"/>
    <p:sldLayoutId id="2147483800" r:id="rId4"/>
    <p:sldLayoutId id="2147483659" r:id="rId5"/>
    <p:sldLayoutId id="2147483804" r:id="rId6"/>
    <p:sldLayoutId id="2147483860" r:id="rId7"/>
    <p:sldLayoutId id="2147483856" r:id="rId8"/>
    <p:sldLayoutId id="2147483805" r:id="rId9"/>
    <p:sldLayoutId id="2147483928" r:id="rId10"/>
    <p:sldLayoutId id="2147483806" r:id="rId11"/>
    <p:sldLayoutId id="2147483882" r:id="rId12"/>
    <p:sldLayoutId id="2147483879" r:id="rId13"/>
    <p:sldLayoutId id="2147483706" r:id="rId14"/>
    <p:sldLayoutId id="2147483718" r:id="rId15"/>
    <p:sldLayoutId id="2147483915" r:id="rId16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40B17A4-151A-442A-85BB-61D97FD47C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996082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Slide" r:id="rId38" imgW="592" imgH="591" progId="TCLayout.ActiveDocument.1">
                  <p:embed/>
                </p:oleObj>
              </mc:Choice>
              <mc:Fallback>
                <p:oleObj name="think-cell Slide" r:id="rId38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740B17A4-151A-442A-85BB-61D97FD47C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B3399E7-290D-4CE6-AA08-2DA0CF307E1C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8" name="Picture 291" descr="Chief Minister of Khyber Pakhtunkhwa - Wikipedia">
            <a:extLst>
              <a:ext uri="{FF2B5EF4-FFF2-40B4-BE49-F238E27FC236}">
                <a16:creationId xmlns:a16="http://schemas.microsoft.com/office/drawing/2014/main" xmlns="" id="{5D94D8C7-82B9-4CB3-9F48-7A8D85F7B98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7" t="17843" r="25987" b="11862"/>
          <a:stretch/>
        </p:blipFill>
        <p:spPr bwMode="auto">
          <a:xfrm>
            <a:off x="10856494" y="74067"/>
            <a:ext cx="915048" cy="8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2. Slide Title">
            <a:extLst>
              <a:ext uri="{FF2B5EF4-FFF2-40B4-BE49-F238E27FC236}">
                <a16:creationId xmlns:a16="http://schemas.microsoft.com/office/drawing/2014/main" xmlns="" id="{7C8D601E-A2E1-4979-AE83-B694B9829662}"/>
              </a:ext>
            </a:extLst>
          </p:cNvPr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54737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grpSp>
        <p:nvGrpSpPr>
          <p:cNvPr id="55" name="Grid" hidden="1">
            <a:extLst>
              <a:ext uri="{FF2B5EF4-FFF2-40B4-BE49-F238E27FC236}">
                <a16:creationId xmlns:a16="http://schemas.microsoft.com/office/drawing/2014/main" xmlns="" id="{DEFB2FD9-7CD8-4FAE-9553-EBB1883173D8}"/>
              </a:ext>
            </a:extLst>
          </p:cNvPr>
          <p:cNvGrpSpPr/>
          <p:nvPr userDrawn="1">
            <p:custDataLst>
              <p:tags r:id="rId20"/>
            </p:custDataLst>
          </p:nvPr>
        </p:nvGrpSpPr>
        <p:grpSpPr>
          <a:xfrm>
            <a:off x="1524" y="0"/>
            <a:ext cx="12190476" cy="6858000"/>
            <a:chOff x="0" y="0"/>
            <a:chExt cx="12190476" cy="6858000"/>
          </a:xfrm>
        </p:grpSpPr>
        <p:sp>
          <p:nvSpPr>
            <p:cNvPr id="56" name="slide margin">
              <a:extLst>
                <a:ext uri="{FF2B5EF4-FFF2-40B4-BE49-F238E27FC236}">
                  <a16:creationId xmlns:a16="http://schemas.microsoft.com/office/drawing/2014/main" xmlns="" id="{38DD344F-AD20-46A3-A11B-2D82C3344FEC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6C7601CF-5E5B-457D-847F-427610DA2FB7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31F3C21-0066-454F-858F-CF8DE7C15746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62C2F96-141D-4584-8AFC-7B03AC967AD5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FFAB406-01C7-4D16-B756-95AABF69356F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AC0947A7-511E-40BC-89AC-7FB57EB8253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E13BF7D-FE79-4AD9-BD1E-86E33F888F0B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39CD20B4-6A15-49A2-A59E-FCCFB641E09C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C9107F-AE78-4984-826C-0B2406DAF134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34F056F-D81A-4196-9B3A-AE8FD5591CB2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4C1E84A-C73C-43D4-BA3C-8DBC74530EF8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E85AE8D-58C3-4AA0-B6F0-E5B277CA7900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7C36F9C0-4B83-4C02-9FB8-FE87C7414EE2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33B3485C-D98D-4843-9430-BAB5037871BA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D4711F5E-C124-4817-92AB-CA50490512E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287B4A93-F9FF-464C-9429-7F0508C752D8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F30BD8E3-A9FF-4CAF-AFCE-78BAF967AB1A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68DFD3D7-8227-4BAE-92E3-7A8D1D9D120B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1BDBD63-521E-429E-88F1-146A189AC445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A0B0088A-AB05-469E-9D5A-008850E9B532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9BCFA35-14ED-4686-918B-E003CB0183E0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2C9479A-9B75-4DAD-BD6F-ACA06F40053D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E502045-AFEE-46BD-82EF-7FDCA210A972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8331B978-23AB-4D1C-BDEB-D3F9BEDAA2DB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B5C2958A-8756-4F5D-9D2E-8609AF3FE7F3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05E51A7-0B73-4EDC-8853-4C4885C3CD12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A655BB02-C70B-4783-95E3-349A9749DE81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BF414889-E577-40C3-8CDF-DA20200FC4BB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0578B73-0DC8-40FE-8A21-280C0818D286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A3EAB8C-6F2A-4487-A2BB-0984642F92BD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D70175-6613-45BC-AF43-015C72F13A7B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9B942F25-6CDB-4981-97B7-D7BDEBE5ADF5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01315AFB-F00B-4517-B2CA-2588A030EFF4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2EAC9B8-160B-4F7F-8029-F358F771D704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42671AAA-F5BF-4B8E-9B20-12F8E97A3021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3FB4F88-2E32-42AF-931D-73EEE391186B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E4A1769F-CE92-4633-87B1-DDCB8F121456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4B597847-9D21-4E79-A3C1-CD09A72ED17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4475F4C-A18C-4D1A-BA57-171FB0889ED5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CB668352-A3AB-4B2E-9A58-3447022124C4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7FB43971-E513-473C-A51D-9EE94E61083C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45DF1BF3-81AD-4891-9BB0-2F7A0C9D4E46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00BDB8E3-D6DD-4760-8A19-73C078A70F87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CF12D775-122F-40DE-9D53-9EE07EEAA8F5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AD2CAD56-BA05-4C75-8034-7BE3F452236F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790E0245-1DD4-47DE-874E-81EEEC5BC8F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1CFFCCA0-3335-4A1D-ABE0-05033DB06A2E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4D72CB9-C1AD-44DE-9701-7AC2B6FF96CE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889B3321-C5E9-4805-BC66-EA0432C4C15B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7ACEEB3E-3F13-47FD-9363-059ECF85CA24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373AB56B-1DBC-4E4B-A722-E8BD0ECD1B41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7406E6C7-24A3-4B83-8726-B30607709EF5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ABF470C1-8F17-46A7-9CF6-68959FCC27C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DFB440D-CD6D-4896-879A-A739507A9DA0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3BC5EF-1845-45CB-A034-F5C2FECB524D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52206814-DAB9-4959-9312-D81139D2AED1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863072DF-59FF-4A0A-BAA0-5A11E1D2E4E3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8A4BE5F7-9CDA-49D9-BFEC-F2B196770FC3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C5C0C16-0A28-498B-9C6F-5032271897D0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91131945-8EE6-4545-BF8A-AF353687BEB3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75DD299-052D-4F8E-A9FE-D093F95B0FF2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58EBC29A-6A7B-40D5-897C-5DEEBEE6A4B2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C66B5FDD-F1EC-4F2C-B392-BC178AD8DA90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D93E83BE-872E-48AC-9FFE-A9F5597742DF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D9D1C528-2748-4906-ABB1-D32D60EC43E0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982271F-16E6-4B46-8B36-C850AA36014C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8A678F6B-D7A6-4C5F-A60A-68F375965733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B1F16AAE-3D56-49D9-B1F8-CF0D668C4625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46BA71-43F2-4516-96BC-46C1F7150D1F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6B2820DA-E0D5-407B-9227-F00335F2855C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A6A61357-206A-4A6B-82AD-45174279B301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6FD4E7D7-1920-4CDF-8C8E-2C8843C3234E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B6B52954-99B2-4CA1-BC58-BC2CE3144C2E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58B8F17-F2CF-4C8B-9384-4763AEB46266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F4D57F3-3690-4C8F-9DD3-6514140E8449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F1248E6-58FC-4800-A342-F266640388C0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9B8011EA-A67B-4792-899C-6F30861FB41B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4E187538-C1B6-4AB3-9E92-1CBE573E39EA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F725F436-5B17-4F6D-B174-9FD6324175C9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3DD99996-2943-48E4-B56E-D3F05FDFEC4F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E8B8D663-5E52-4EA2-8D3F-41F6121FAE3C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11F6EC2A-C5C1-4266-92CE-81F84B827556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main body box">
              <a:extLst>
                <a:ext uri="{FF2B5EF4-FFF2-40B4-BE49-F238E27FC236}">
                  <a16:creationId xmlns:a16="http://schemas.microsoft.com/office/drawing/2014/main" xmlns="" id="{B218B8DC-43D2-4BF0-8019-414A6C978B5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F8A6CBCB-2578-43F1-B7A4-69F595E6E013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62E19C48-49CD-490C-82AF-6A807F4A91F8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45" name="4. Footnote" hidden="1">
            <a:extLst>
              <a:ext uri="{FF2B5EF4-FFF2-40B4-BE49-F238E27FC236}">
                <a16:creationId xmlns:a16="http://schemas.microsoft.com/office/drawing/2014/main" xmlns="" id="{56E3DC21-21DB-42FE-8721-1BC0E89F13AE}"/>
              </a:ext>
            </a:extLst>
          </p:cNvPr>
          <p:cNvSpPr txBox="1"/>
          <p:nvPr userDrawn="1">
            <p:custDataLst>
              <p:tags r:id="rId21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176" name="Sticker" hidden="1">
            <a:extLst>
              <a:ext uri="{FF2B5EF4-FFF2-40B4-BE49-F238E27FC236}">
                <a16:creationId xmlns:a16="http://schemas.microsoft.com/office/drawing/2014/main" xmlns="" id="{F05F3D84-B1F2-4969-91DD-7BB0F78A4159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207" name="ACET" hidden="1">
            <a:extLst>
              <a:ext uri="{FF2B5EF4-FFF2-40B4-BE49-F238E27FC236}">
                <a16:creationId xmlns:a16="http://schemas.microsoft.com/office/drawing/2014/main" xmlns="" id="{9C1AB688-8E46-4BED-871D-3FE073C183F2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A8BC65-10CC-4404-9B17-2797DDA47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38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46" name="LegendBoxes" hidden="1">
            <a:extLst>
              <a:ext uri="{FF2B5EF4-FFF2-40B4-BE49-F238E27FC236}">
                <a16:creationId xmlns:a16="http://schemas.microsoft.com/office/drawing/2014/main" xmlns="" id="{0D5186A7-4747-45BD-97F8-33D12A701BEF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554770" y="4322824"/>
            <a:chExt cx="922463" cy="1717282"/>
          </a:xfrm>
        </p:grpSpPr>
        <p:sp>
          <p:nvSpPr>
            <p:cNvPr id="147" name="RectangleLegend1" hidden="1">
              <a:extLst>
                <a:ext uri="{FF2B5EF4-FFF2-40B4-BE49-F238E27FC236}">
                  <a16:creationId xmlns:a16="http://schemas.microsoft.com/office/drawing/2014/main" xmlns="" id="{53B8EFB0-EBEF-42AA-9FE3-8B3A6160AE61}"/>
                </a:ext>
              </a:extLst>
            </p:cNvPr>
            <p:cNvSpPr/>
            <p:nvPr/>
          </p:nvSpPr>
          <p:spPr>
            <a:xfrm>
              <a:off x="1055477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8" name="RectangleLegend2" hidden="1">
              <a:extLst>
                <a:ext uri="{FF2B5EF4-FFF2-40B4-BE49-F238E27FC236}">
                  <a16:creationId xmlns:a16="http://schemas.microsoft.com/office/drawing/2014/main" xmlns="" id="{CB1555FD-A6E4-4030-9B3A-DF3E1CC8167C}"/>
                </a:ext>
              </a:extLst>
            </p:cNvPr>
            <p:cNvSpPr/>
            <p:nvPr/>
          </p:nvSpPr>
          <p:spPr>
            <a:xfrm>
              <a:off x="1055477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49" name="RectangleLegend3" hidden="1">
              <a:extLst>
                <a:ext uri="{FF2B5EF4-FFF2-40B4-BE49-F238E27FC236}">
                  <a16:creationId xmlns:a16="http://schemas.microsoft.com/office/drawing/2014/main" xmlns="" id="{AA9DBB6D-4C64-48F9-85FB-99CC9BD12E4A}"/>
                </a:ext>
              </a:extLst>
            </p:cNvPr>
            <p:cNvSpPr/>
            <p:nvPr/>
          </p:nvSpPr>
          <p:spPr>
            <a:xfrm>
              <a:off x="1055477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0" name="RectangleLegend4" hidden="1">
              <a:extLst>
                <a:ext uri="{FF2B5EF4-FFF2-40B4-BE49-F238E27FC236}">
                  <a16:creationId xmlns:a16="http://schemas.microsoft.com/office/drawing/2014/main" xmlns="" id="{5995B705-0B40-4D57-923D-691063963205}"/>
                </a:ext>
              </a:extLst>
            </p:cNvPr>
            <p:cNvSpPr/>
            <p:nvPr/>
          </p:nvSpPr>
          <p:spPr>
            <a:xfrm>
              <a:off x="1055477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1" name="RectangleLegend5" hidden="1">
              <a:extLst>
                <a:ext uri="{FF2B5EF4-FFF2-40B4-BE49-F238E27FC236}">
                  <a16:creationId xmlns:a16="http://schemas.microsoft.com/office/drawing/2014/main" xmlns="" id="{92DA009D-17B7-4060-8563-7F181809B903}"/>
                </a:ext>
              </a:extLst>
            </p:cNvPr>
            <p:cNvSpPr/>
            <p:nvPr/>
          </p:nvSpPr>
          <p:spPr>
            <a:xfrm>
              <a:off x="1055477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152" name="Legend1" hidden="1">
              <a:extLst>
                <a:ext uri="{FF2B5EF4-FFF2-40B4-BE49-F238E27FC236}">
                  <a16:creationId xmlns:a16="http://schemas.microsoft.com/office/drawing/2014/main" xmlns="" id="{3E636CF4-988F-4ACE-890C-4BCED140EDE8}"/>
                </a:ext>
              </a:extLst>
            </p:cNvPr>
            <p:cNvSpPr txBox="1"/>
            <p:nvPr/>
          </p:nvSpPr>
          <p:spPr>
            <a:xfrm>
              <a:off x="1088091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3" name="Legend2" hidden="1">
              <a:extLst>
                <a:ext uri="{FF2B5EF4-FFF2-40B4-BE49-F238E27FC236}">
                  <a16:creationId xmlns:a16="http://schemas.microsoft.com/office/drawing/2014/main" xmlns="" id="{8B1E02FE-69C2-4562-84A5-2052FE1CC6DC}"/>
                </a:ext>
              </a:extLst>
            </p:cNvPr>
            <p:cNvSpPr txBox="1"/>
            <p:nvPr/>
          </p:nvSpPr>
          <p:spPr>
            <a:xfrm>
              <a:off x="1088091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54" name="Legend3" hidden="1">
              <a:extLst>
                <a:ext uri="{FF2B5EF4-FFF2-40B4-BE49-F238E27FC236}">
                  <a16:creationId xmlns:a16="http://schemas.microsoft.com/office/drawing/2014/main" xmlns="" id="{7FEF3D5A-CD02-465A-B1B5-C86A38A303DB}"/>
                </a:ext>
              </a:extLst>
            </p:cNvPr>
            <p:cNvSpPr txBox="1"/>
            <p:nvPr/>
          </p:nvSpPr>
          <p:spPr>
            <a:xfrm>
              <a:off x="1088091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5" name="Legend4" hidden="1">
              <a:extLst>
                <a:ext uri="{FF2B5EF4-FFF2-40B4-BE49-F238E27FC236}">
                  <a16:creationId xmlns:a16="http://schemas.microsoft.com/office/drawing/2014/main" xmlns="" id="{1D7E7650-6565-4662-BB7B-10ABE7896B30}"/>
                </a:ext>
              </a:extLst>
            </p:cNvPr>
            <p:cNvSpPr txBox="1"/>
            <p:nvPr/>
          </p:nvSpPr>
          <p:spPr>
            <a:xfrm>
              <a:off x="1088091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6" name="Legend5" hidden="1">
              <a:extLst>
                <a:ext uri="{FF2B5EF4-FFF2-40B4-BE49-F238E27FC236}">
                  <a16:creationId xmlns:a16="http://schemas.microsoft.com/office/drawing/2014/main" xmlns="" id="{1F40D9DF-EEC8-4F1C-867A-BBB5800CB706}"/>
                </a:ext>
              </a:extLst>
            </p:cNvPr>
            <p:cNvSpPr txBox="1"/>
            <p:nvPr/>
          </p:nvSpPr>
          <p:spPr>
            <a:xfrm>
              <a:off x="1088091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grpSp>
        <p:nvGrpSpPr>
          <p:cNvPr id="157" name="LegendLines" hidden="1">
            <a:extLst>
              <a:ext uri="{FF2B5EF4-FFF2-40B4-BE49-F238E27FC236}">
                <a16:creationId xmlns:a16="http://schemas.microsoft.com/office/drawing/2014/main" xmlns="" id="{318E729D-8E4A-4402-93DE-D3375804BDC3}"/>
              </a:ext>
            </a:extLst>
          </p:cNvPr>
          <p:cNvGrpSpPr/>
          <p:nvPr userDrawn="1"/>
        </p:nvGrpSpPr>
        <p:grpSpPr>
          <a:xfrm>
            <a:off x="10317304" y="3150831"/>
            <a:ext cx="1319960" cy="958286"/>
            <a:chOff x="10162879" y="3243772"/>
            <a:chExt cx="1319960" cy="958286"/>
          </a:xfrm>
        </p:grpSpPr>
        <p:sp>
          <p:nvSpPr>
            <p:cNvPr id="158" name="Legend1" hidden="1">
              <a:extLst>
                <a:ext uri="{FF2B5EF4-FFF2-40B4-BE49-F238E27FC236}">
                  <a16:creationId xmlns:a16="http://schemas.microsoft.com/office/drawing/2014/main" xmlns="" id="{3D4A6673-1D9E-4C92-8FB9-C20F745EC5E0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59" name="Legend2" hidden="1">
              <a:extLst>
                <a:ext uri="{FF2B5EF4-FFF2-40B4-BE49-F238E27FC236}">
                  <a16:creationId xmlns:a16="http://schemas.microsoft.com/office/drawing/2014/main" xmlns="" id="{6B001C36-2AA3-4213-972B-547F83D5FA5A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0" name="Legend3" hidden="1">
              <a:extLst>
                <a:ext uri="{FF2B5EF4-FFF2-40B4-BE49-F238E27FC236}">
                  <a16:creationId xmlns:a16="http://schemas.microsoft.com/office/drawing/2014/main" xmlns="" id="{77BAE6D9-9F28-428F-B568-4BAA65942538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1" name="LineLegend3" hidden="1">
              <a:extLst>
                <a:ext uri="{FF2B5EF4-FFF2-40B4-BE49-F238E27FC236}">
                  <a16:creationId xmlns:a16="http://schemas.microsoft.com/office/drawing/2014/main" xmlns="" id="{84ACAB1C-07A2-45D3-AEB4-6F9F101E2CE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2" name="LineLegend2" hidden="1">
              <a:extLst>
                <a:ext uri="{FF2B5EF4-FFF2-40B4-BE49-F238E27FC236}">
                  <a16:creationId xmlns:a16="http://schemas.microsoft.com/office/drawing/2014/main" xmlns="" id="{C789784E-CCF1-4424-A997-F0C13F2453D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  <p:sp>
          <p:nvSpPr>
            <p:cNvPr id="163" name="LineLegend1" hidden="1">
              <a:extLst>
                <a:ext uri="{FF2B5EF4-FFF2-40B4-BE49-F238E27FC236}">
                  <a16:creationId xmlns:a16="http://schemas.microsoft.com/office/drawing/2014/main" xmlns="" id="{7A94C76C-3C28-4EA3-98B0-6799CBE40A6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4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64" name="LegendMoons" hidden="1">
            <a:extLst>
              <a:ext uri="{FF2B5EF4-FFF2-40B4-BE49-F238E27FC236}">
                <a16:creationId xmlns:a16="http://schemas.microsoft.com/office/drawing/2014/main" xmlns="" id="{2D60D378-03BF-4D85-8708-9BB83A5A6951}"/>
              </a:ext>
            </a:extLst>
          </p:cNvPr>
          <p:cNvGrpSpPr/>
          <p:nvPr userDrawn="1"/>
        </p:nvGrpSpPr>
        <p:grpSpPr>
          <a:xfrm>
            <a:off x="10684859" y="1146588"/>
            <a:ext cx="948949" cy="1731859"/>
            <a:chOff x="7716535" y="2630582"/>
            <a:chExt cx="948949" cy="1731859"/>
          </a:xfrm>
        </p:grpSpPr>
        <p:sp>
          <p:nvSpPr>
            <p:cNvPr id="165" name="Legend1" hidden="1">
              <a:extLst>
                <a:ext uri="{FF2B5EF4-FFF2-40B4-BE49-F238E27FC236}">
                  <a16:creationId xmlns:a16="http://schemas.microsoft.com/office/drawing/2014/main" xmlns="" id="{B8A62936-0CB3-46A6-AB92-F3A55306694F}"/>
                </a:ext>
              </a:extLst>
            </p:cNvPr>
            <p:cNvSpPr txBox="1"/>
            <p:nvPr/>
          </p:nvSpPr>
          <p:spPr>
            <a:xfrm>
              <a:off x="8069167" y="26379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6" name="Legend2" hidden="1">
              <a:extLst>
                <a:ext uri="{FF2B5EF4-FFF2-40B4-BE49-F238E27FC236}">
                  <a16:creationId xmlns:a16="http://schemas.microsoft.com/office/drawing/2014/main" xmlns="" id="{5A122D83-D7EA-49EE-B0BF-318E770095DB}"/>
                </a:ext>
              </a:extLst>
            </p:cNvPr>
            <p:cNvSpPr txBox="1"/>
            <p:nvPr/>
          </p:nvSpPr>
          <p:spPr>
            <a:xfrm>
              <a:off x="8069167" y="301340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67" name="Legend3" hidden="1">
              <a:extLst>
                <a:ext uri="{FF2B5EF4-FFF2-40B4-BE49-F238E27FC236}">
                  <a16:creationId xmlns:a16="http://schemas.microsoft.com/office/drawing/2014/main" xmlns="" id="{4550ACC9-02A5-4CB7-9018-B4FF343C29EC}"/>
                </a:ext>
              </a:extLst>
            </p:cNvPr>
            <p:cNvSpPr txBox="1"/>
            <p:nvPr/>
          </p:nvSpPr>
          <p:spPr>
            <a:xfrm>
              <a:off x="8069167" y="338885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8" name="Legend4" hidden="1">
              <a:extLst>
                <a:ext uri="{FF2B5EF4-FFF2-40B4-BE49-F238E27FC236}">
                  <a16:creationId xmlns:a16="http://schemas.microsoft.com/office/drawing/2014/main" xmlns="" id="{9C67ACB2-8EAE-433C-9304-06AF8059E4CE}"/>
                </a:ext>
              </a:extLst>
            </p:cNvPr>
            <p:cNvSpPr txBox="1"/>
            <p:nvPr/>
          </p:nvSpPr>
          <p:spPr>
            <a:xfrm>
              <a:off x="8069167" y="3764318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9" name="Legend5" hidden="1">
              <a:extLst>
                <a:ext uri="{FF2B5EF4-FFF2-40B4-BE49-F238E27FC236}">
                  <a16:creationId xmlns:a16="http://schemas.microsoft.com/office/drawing/2014/main" xmlns="" id="{EE896D52-82F7-4858-83AA-56C937F2BF88}"/>
                </a:ext>
              </a:extLst>
            </p:cNvPr>
            <p:cNvSpPr txBox="1"/>
            <p:nvPr/>
          </p:nvSpPr>
          <p:spPr>
            <a:xfrm>
              <a:off x="8069167" y="4139779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10" name="MoonLegend1" hidden="1">
              <a:extLst>
                <a:ext uri="{FF2B5EF4-FFF2-40B4-BE49-F238E27FC236}">
                  <a16:creationId xmlns:a16="http://schemas.microsoft.com/office/drawing/2014/main" xmlns="" id="{C00877C5-C966-4FEC-8AD1-CF1719116D08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16535" y="2630582"/>
              <a:ext cx="228600" cy="228600"/>
              <a:chOff x="762000" y="1270000"/>
              <a:chExt cx="254000" cy="254000"/>
            </a:xfrm>
          </p:grpSpPr>
          <p:sp>
            <p:nvSpPr>
              <p:cNvPr id="223" name="Oval 222" hidden="1">
                <a:extLst>
                  <a:ext uri="{FF2B5EF4-FFF2-40B4-BE49-F238E27FC236}">
                    <a16:creationId xmlns:a16="http://schemas.microsoft.com/office/drawing/2014/main" xmlns="" id="{7FC78072-ACFC-4397-A0A0-8B4403353893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Arc 223" hidden="1">
                <a:extLst>
                  <a:ext uri="{FF2B5EF4-FFF2-40B4-BE49-F238E27FC236}">
                    <a16:creationId xmlns:a16="http://schemas.microsoft.com/office/drawing/2014/main" xmlns="" id="{5E254278-4461-46C2-9789-77E98017E01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1" name="MoonLegend2" hidden="1">
              <a:extLst>
                <a:ext uri="{FF2B5EF4-FFF2-40B4-BE49-F238E27FC236}">
                  <a16:creationId xmlns:a16="http://schemas.microsoft.com/office/drawing/2014/main" xmlns="" id="{8682315B-4846-4D2B-8751-3F27B00E6000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16535" y="3006395"/>
              <a:ext cx="228600" cy="228600"/>
              <a:chOff x="762000" y="1270000"/>
              <a:chExt cx="254000" cy="254000"/>
            </a:xfrm>
          </p:grpSpPr>
          <p:sp>
            <p:nvSpPr>
              <p:cNvPr id="221" name="Oval 220" hidden="1">
                <a:extLst>
                  <a:ext uri="{FF2B5EF4-FFF2-40B4-BE49-F238E27FC236}">
                    <a16:creationId xmlns:a16="http://schemas.microsoft.com/office/drawing/2014/main" xmlns="" id="{D760915C-36E0-45F7-8CFC-7D7FC2C48786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Arc 221" hidden="1">
                <a:extLst>
                  <a:ext uri="{FF2B5EF4-FFF2-40B4-BE49-F238E27FC236}">
                    <a16:creationId xmlns:a16="http://schemas.microsoft.com/office/drawing/2014/main" xmlns="" id="{EFABC7EA-F3D3-442C-BCA9-7E545C793D64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2" name="MoonLegend3" hidden="1">
              <a:extLst>
                <a:ext uri="{FF2B5EF4-FFF2-40B4-BE49-F238E27FC236}">
                  <a16:creationId xmlns:a16="http://schemas.microsoft.com/office/drawing/2014/main" xmlns="" id="{21B89A38-D11D-4A79-8B24-767B6188B2FA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16535" y="3382210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 hidden="1">
                <a:extLst>
                  <a:ext uri="{FF2B5EF4-FFF2-40B4-BE49-F238E27FC236}">
                    <a16:creationId xmlns:a16="http://schemas.microsoft.com/office/drawing/2014/main" xmlns="" id="{70F14C8B-FF5D-4CD7-9717-62AC3E863F39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 hidden="1">
                <a:extLst>
                  <a:ext uri="{FF2B5EF4-FFF2-40B4-BE49-F238E27FC236}">
                    <a16:creationId xmlns:a16="http://schemas.microsoft.com/office/drawing/2014/main" xmlns="" id="{DA56CE21-75C2-4FEA-87AB-4561987FCC49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3" name="MoonLegend4" hidden="1">
              <a:extLst>
                <a:ext uri="{FF2B5EF4-FFF2-40B4-BE49-F238E27FC236}">
                  <a16:creationId xmlns:a16="http://schemas.microsoft.com/office/drawing/2014/main" xmlns="" id="{2DC0BB2B-10E7-477A-B31A-5BD231990727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16535" y="3758025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 hidden="1">
                <a:extLst>
                  <a:ext uri="{FF2B5EF4-FFF2-40B4-BE49-F238E27FC236}">
                    <a16:creationId xmlns:a16="http://schemas.microsoft.com/office/drawing/2014/main" xmlns="" id="{FBCA3E4C-8567-4848-BF0A-19896045A29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 hidden="1">
                <a:extLst>
                  <a:ext uri="{FF2B5EF4-FFF2-40B4-BE49-F238E27FC236}">
                    <a16:creationId xmlns:a16="http://schemas.microsoft.com/office/drawing/2014/main" xmlns="" id="{1036A50D-F6D9-4E82-A1E4-B1AC5DF9817A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14" name="MoonLegend5" hidden="1">
              <a:extLst>
                <a:ext uri="{FF2B5EF4-FFF2-40B4-BE49-F238E27FC236}">
                  <a16:creationId xmlns:a16="http://schemas.microsoft.com/office/drawing/2014/main" xmlns="" id="{FA72947D-57EA-4D41-BE76-852838585772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16535" y="4133841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 hidden="1">
                <a:extLst>
                  <a:ext uri="{FF2B5EF4-FFF2-40B4-BE49-F238E27FC236}">
                    <a16:creationId xmlns:a16="http://schemas.microsoft.com/office/drawing/2014/main" xmlns="" id="{4CF81A0A-F226-4A62-8CC5-EEC5A3DE1A39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 hidden="1">
                <a:extLst>
                  <a:ext uri="{FF2B5EF4-FFF2-40B4-BE49-F238E27FC236}">
                    <a16:creationId xmlns:a16="http://schemas.microsoft.com/office/drawing/2014/main" xmlns="" id="{3E29AE13-FFEC-4727-8572-EBAE5170CA54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2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sp>
        <p:nvSpPr>
          <p:cNvPr id="169" name="Footer Placeholder 5">
            <a:extLst>
              <a:ext uri="{FF2B5EF4-FFF2-40B4-BE49-F238E27FC236}">
                <a16:creationId xmlns:a16="http://schemas.microsoft.com/office/drawing/2014/main" xmlns="" id="{51A9A071-B651-4B6B-A84C-246468FF5AF5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>
                <a:solidFill>
                  <a:schemeClr val="tx1"/>
                </a:solidFill>
              </a:rPr>
              <a:t>Government of Khyber Pakhtunkhwa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F23B687E-314A-42F9-87B6-4207CAF79C01}"/>
              </a:ext>
            </a:extLst>
          </p:cNvPr>
          <p:cNvCxnSpPr>
            <a:cxnSpLocks/>
          </p:cNvCxnSpPr>
          <p:nvPr userDrawn="1"/>
        </p:nvCxnSpPr>
        <p:spPr>
          <a:xfrm>
            <a:off x="547688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xmlns="" id="{07620162-3328-44F4-B873-DE93A6613134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2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81" r:id="rId11"/>
    <p:sldLayoutId id="2147483880" r:id="rId12"/>
    <p:sldLayoutId id="2147483877" r:id="rId13"/>
    <p:sldLayoutId id="2147483878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2500" b="1" dirty="0" err="1">
              <a:solidFill>
                <a:srgbClr val="FFFFFF"/>
              </a:solidFill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err="1">
                <a:solidFill>
                  <a:srgbClr val="000000"/>
                </a:solidFill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23">
                <a:solidFill>
                  <a:srgbClr val="000000"/>
                </a:solidFill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rgbClr val="000000"/>
                </a:solidFill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r>
              <a:rPr lang="en-US" dirty="0">
                <a:solidFill>
                  <a:srgbClr val="000000"/>
                </a:solidFill>
              </a:rPr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Above Chart Exhibit Title</a:t>
            </a:r>
          </a:p>
          <a:p>
            <a:r>
              <a:rPr lang="en-US" b="0" dirty="0">
                <a:solidFill>
                  <a:srgbClr val="000000"/>
                </a:solidFill>
              </a:rPr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xmlns="" id="{6017DE47-4B7E-4602-A5D8-84F1D054B68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xmlns="" id="{0E773DEB-38A3-4D4F-8F3A-7DED71AB991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xmlns="" id="{0BBD940B-C7B3-42F9-A317-3A6409A75F43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xmlns="" id="{C26E9D6E-D5B2-4063-BC7C-9B64A65F12D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xmlns="" id="{D75199AB-4672-4D43-A550-E0AD095E38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xmlns="" id="{C54E0345-E77E-4F4E-A6DE-370FD26C58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xmlns="" id="{6EF73E9A-1D4C-4C71-AC42-915A9A82D8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xmlns="" id="{293BE944-4FB1-49E4-A46A-DFB832FADF2D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xmlns="" id="{7C824262-8989-4B2D-8DBF-135E9E168DBC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xmlns="" id="{F6423FB4-50F6-480B-81B0-87D1466FC3D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xmlns="" id="{F5CAFF64-59BF-4FFA-A7EC-6C6AB587CFF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xmlns="" id="{16DCA56E-1BE7-44F5-B451-C39F813FE2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xmlns="" id="{115CD1D8-A840-4C47-8BAE-4755ADB1023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xmlns="" id="{98251E0D-E6AA-48B7-9F7E-F065654B041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2BCBBD5C-74E4-49E5-AB9C-046CC11FD95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xmlns="" id="{FA7671A9-71DB-43E2-9D83-DE6CB521F4F4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xmlns="" id="{E4E3E41D-ACEE-448A-9712-FCB4DC84E26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3A14524F-36B3-4640-BB23-FC333438437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xmlns="" id="{6B313E13-C478-43A9-8722-8D490DFC9F2B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xmlns="" id="{346CEEAD-EB0F-4654-9B74-E9B88E15E92E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F1CCE464-A935-45D5-9DD2-6FD002E2E10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xmlns="" id="{F06CB200-3A1A-467F-8166-1307ABD2F9D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xmlns="" id="{A3F57F0F-CFB6-4459-98C3-704A188C1688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xmlns="" id="{36A70474-5B3B-4D05-B276-92201F90794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xmlns="" id="{4E47F3DF-D57B-42D9-97F5-DF93588DD45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xmlns="" id="{B7E58BBA-E347-43CE-AC2B-53B1091EB4F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08C970BA-BB1D-41DF-BB7E-F37715E023C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xmlns="" id="{BB43699A-A93F-40F4-B94F-5ACC3FC7A2B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xmlns="" id="{9AAAA3D2-18E4-48C0-BE83-DB21A10DD20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xmlns="" id="{7F691D58-858A-4AA0-AF95-9DAF892CEC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rgbClr val="000000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xmlns="" id="{6DACF4A1-1081-4AC1-9D47-12E01E2521A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rgbClr val="000000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xmlns="" id="{D1B52631-B18F-4E3B-9E20-D5DE506756B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rgbClr val="000000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xmlns="" id="{0074E8A9-58EF-400E-9311-7E77FC619AA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rgbClr val="000000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xmlns="" id="{CAB53C7B-2604-409C-ACAB-B85D0279EDA6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rgbClr val="000000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xmlns="" id="{DABF097C-99AD-454B-88C9-800E219929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xmlns="" id="{04348013-5D9A-49E0-853F-523527ACCE2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xmlns="" id="{2F54CB71-C033-4B3C-B037-1A95FC3C56A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xmlns="" id="{A9A3FC63-A72C-490E-BC2F-EB378B72661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xmlns="" id="{8ABE5E40-BFBB-4D07-A6EF-7D8CAAAD21B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>
                  <a:solidFill>
                    <a:srgbClr val="000000"/>
                  </a:solidFill>
                </a:rPr>
                <a:t>Legend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49" name="Picture 288">
            <a:extLst>
              <a:ext uri="{FF2B5EF4-FFF2-40B4-BE49-F238E27FC236}">
                <a16:creationId xmlns:a16="http://schemas.microsoft.com/office/drawing/2014/main" xmlns="" id="{E74F3545-FC3A-4A17-BFE1-5F2694672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ooter Placeholder 5">
            <a:extLst>
              <a:ext uri="{FF2B5EF4-FFF2-40B4-BE49-F238E27FC236}">
                <a16:creationId xmlns:a16="http://schemas.microsoft.com/office/drawing/2014/main" xmlns="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Government of Khyber Pakhtunkhwa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FD91D3C3-DBFD-4ADE-B7AB-ACC49A6009A5}"/>
              </a:ext>
            </a:extLst>
          </p:cNvPr>
          <p:cNvCxnSpPr>
            <a:cxnSpLocks/>
          </p:cNvCxnSpPr>
          <p:nvPr userDrawn="1"/>
        </p:nvCxnSpPr>
        <p:spPr>
          <a:xfrm>
            <a:off x="554736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12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27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3" r:id="rId16"/>
    <p:sldLayoutId id="2147483914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2" orient="horz" pos="3912">
          <p15:clr>
            <a:srgbClr val="5ACBF0"/>
          </p15:clr>
        </p15:guide>
        <p15:guide id="3" orient="horz" pos="1075">
          <p15:clr>
            <a:srgbClr val="F26B43"/>
          </p15:clr>
        </p15:guide>
        <p15:guide id="4" pos="7329">
          <p15:clr>
            <a:srgbClr val="F26B43"/>
          </p15:clr>
        </p15:guide>
        <p15:guide id="5" pos="345">
          <p15:clr>
            <a:srgbClr val="F26B43"/>
          </p15:clr>
        </p15:guide>
        <p15:guide id="6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" name="think-cell Slide" r:id="rId23" imgW="360" imgH="360" progId="TCLayout.ActiveDocument.1">
                  <p:embed/>
                </p:oleObj>
              </mc:Choice>
              <mc:Fallback>
                <p:oleObj name="think-cell Slide" r:id="rId23" imgW="360" imgH="360" progId="TCLayout.ActiveDocument.1">
                  <p:embed/>
                  <p:pic>
                    <p:nvPicPr>
                      <p:cNvPr id="205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11132768" y="1973133"/>
            <a:ext cx="192841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1981" fontAlgn="base">
              <a:spcBef>
                <a:spcPct val="0"/>
              </a:spcBef>
              <a:spcAft>
                <a:spcPct val="0"/>
              </a:spcAft>
            </a:pPr>
            <a:r>
              <a:rPr lang="en-GB" sz="600">
                <a:solidFill>
                  <a:srgbClr val="000000"/>
                </a:solidFill>
              </a:rPr>
              <a:t>Last Modified 21/10/2015 23:48 Pakistan Standard Time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11240360" y="4779877"/>
            <a:ext cx="171361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1981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>
                <a:solidFill>
                  <a:srgbClr val="000000"/>
                </a:solidFill>
                <a:latin typeface="Arial"/>
              </a:rPr>
              <a:t>Printed 21/10/2015 23:35 Pakistan Standard Time</a:t>
            </a:r>
            <a:endParaRPr 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6" name="McK 1. On-page tracker" hidden="1"/>
          <p:cNvSpPr>
            <a:spLocks noChangeArrowheads="1"/>
          </p:cNvSpPr>
          <p:nvPr/>
        </p:nvSpPr>
        <p:spPr bwMode="auto">
          <a:xfrm>
            <a:off x="233257" y="113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1981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33258" y="617123"/>
            <a:ext cx="11725485" cy="25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2058" name="McK Slide Elements" hidden="1"/>
          <p:cNvGrpSpPr>
            <a:grpSpLocks/>
          </p:cNvGrpSpPr>
          <p:nvPr/>
        </p:nvGrpSpPr>
        <p:grpSpPr bwMode="auto">
          <a:xfrm>
            <a:off x="233258" y="6427148"/>
            <a:ext cx="11725485" cy="361204"/>
            <a:chOff x="171451" y="6299672"/>
            <a:chExt cx="8618537" cy="35377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171451" y="6299672"/>
              <a:ext cx="8618537" cy="152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2105" name="McK 5. Source"/>
            <p:cNvSpPr>
              <a:spLocks noChangeArrowheads="1"/>
            </p:cNvSpPr>
            <p:nvPr/>
          </p:nvSpPr>
          <p:spPr bwMode="auto">
            <a:xfrm>
              <a:off x="171452" y="6501049"/>
              <a:ext cx="8181974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09600" indent="-609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2059" name="ACET" hidden="1"/>
          <p:cNvGrpSpPr>
            <a:grpSpLocks/>
          </p:cNvGrpSpPr>
          <p:nvPr/>
        </p:nvGrpSpPr>
        <p:grpSpPr bwMode="auto">
          <a:xfrm>
            <a:off x="1976213" y="1775241"/>
            <a:ext cx="5853024" cy="518318"/>
            <a:chOff x="915" y="710"/>
            <a:chExt cx="2686" cy="320"/>
          </a:xfrm>
        </p:grpSpPr>
        <p:cxnSp>
          <p:nvCxnSpPr>
            <p:cNvPr id="2102" name="AutoShape 249"/>
            <p:cNvCxnSpPr>
              <a:cxnSpLocks noChangeShapeType="1"/>
              <a:stCxn id="2103" idx="4"/>
              <a:endCxn id="210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0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19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srgbClr val="000000"/>
                  </a:solidFill>
                </a:rPr>
                <a:t>Title</a:t>
              </a:r>
            </a:p>
            <a:p>
              <a:pPr defTabSz="91198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grpSp>
        <p:nvGrpSpPr>
          <p:cNvPr id="2060" name="LegendBoxes" hidden="1"/>
          <p:cNvGrpSpPr>
            <a:grpSpLocks/>
          </p:cNvGrpSpPr>
          <p:nvPr/>
        </p:nvGrpSpPr>
        <p:grpSpPr bwMode="auto">
          <a:xfrm>
            <a:off x="10919886" y="302893"/>
            <a:ext cx="855277" cy="1013961"/>
            <a:chOff x="4936" y="176"/>
            <a:chExt cx="396" cy="626"/>
          </a:xfrm>
        </p:grpSpPr>
        <p:sp>
          <p:nvSpPr>
            <p:cNvPr id="209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9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1981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09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9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1981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09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9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1981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0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10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defTabSz="911981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2061" name="LegendLines" hidden="1"/>
          <p:cNvGrpSpPr>
            <a:grpSpLocks/>
          </p:cNvGrpSpPr>
          <p:nvPr/>
        </p:nvGrpSpPr>
        <p:grpSpPr bwMode="auto">
          <a:xfrm>
            <a:off x="10501084" y="302912"/>
            <a:ext cx="1274275" cy="741844"/>
            <a:chOff x="4750" y="176"/>
            <a:chExt cx="590" cy="458"/>
          </a:xfrm>
        </p:grpSpPr>
        <p:sp>
          <p:nvSpPr>
            <p:cNvPr id="3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198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198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3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91198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091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92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93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3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062" name="McKSticker" hidden="1"/>
          <p:cNvGrpSpPr>
            <a:grpSpLocks/>
          </p:cNvGrpSpPr>
          <p:nvPr/>
        </p:nvGrpSpPr>
        <p:grpSpPr bwMode="auto">
          <a:xfrm>
            <a:off x="10891846" y="302894"/>
            <a:ext cx="1066894" cy="212366"/>
            <a:chOff x="7956510" y="285750"/>
            <a:chExt cx="784265" cy="209349"/>
          </a:xfrm>
        </p:grpSpPr>
        <p:sp>
          <p:nvSpPr>
            <p:cNvPr id="2085" name="StickerRectangle"/>
            <p:cNvSpPr>
              <a:spLocks noChangeArrowheads="1"/>
            </p:cNvSpPr>
            <p:nvPr/>
          </p:nvSpPr>
          <p:spPr bwMode="auto">
            <a:xfrm>
              <a:off x="7956510" y="285750"/>
              <a:ext cx="784265" cy="20934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2086" name="AutoShape 31"/>
            <p:cNvCxnSpPr>
              <a:cxnSpLocks noChangeShapeType="1"/>
              <a:stCxn id="2085" idx="2"/>
              <a:endCxn id="2085" idx="4"/>
            </p:cNvCxnSpPr>
            <p:nvPr/>
          </p:nvCxnSpPr>
          <p:spPr bwMode="auto">
            <a:xfrm>
              <a:off x="7956510" y="285750"/>
              <a:ext cx="0" cy="20934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7" name="AutoShape 32"/>
            <p:cNvCxnSpPr>
              <a:cxnSpLocks noChangeShapeType="1"/>
              <a:stCxn id="2085" idx="4"/>
              <a:endCxn id="2085" idx="6"/>
            </p:cNvCxnSpPr>
            <p:nvPr/>
          </p:nvCxnSpPr>
          <p:spPr bwMode="auto">
            <a:xfrm>
              <a:off x="7956510" y="495099"/>
              <a:ext cx="78426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063" name="LegendMoons" hidden="1"/>
          <p:cNvGrpSpPr>
            <a:grpSpLocks/>
          </p:cNvGrpSpPr>
          <p:nvPr/>
        </p:nvGrpSpPr>
        <p:grpSpPr bwMode="auto">
          <a:xfrm>
            <a:off x="10829367" y="302893"/>
            <a:ext cx="945944" cy="1333050"/>
            <a:chOff x="7002295" y="1393115"/>
            <a:chExt cx="695434" cy="1306516"/>
          </a:xfrm>
        </p:grpSpPr>
        <p:grpSp>
          <p:nvGrpSpPr>
            <p:cNvPr id="2065" name="MoonLegend2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002295" y="1667356"/>
              <a:ext cx="209550" cy="209551"/>
              <a:chOff x="1694" y="2044"/>
              <a:chExt cx="160" cy="160"/>
            </a:xfrm>
          </p:grpSpPr>
          <p:sp>
            <p:nvSpPr>
              <p:cNvPr id="60" name="Oval 41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Arc 42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66" name="MoonLegend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002295" y="2215838"/>
              <a:ext cx="209550" cy="209551"/>
              <a:chOff x="4495" y="1198"/>
              <a:chExt cx="160" cy="160"/>
            </a:xfrm>
          </p:grpSpPr>
          <p:sp>
            <p:nvSpPr>
              <p:cNvPr id="58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67" name="Legend1"/>
            <p:cNvSpPr>
              <a:spLocks noChangeArrowheads="1"/>
            </p:cNvSpPr>
            <p:nvPr/>
          </p:nvSpPr>
          <p:spPr bwMode="auto">
            <a:xfrm>
              <a:off x="7322970" y="1405815"/>
              <a:ext cx="3747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68" name="Legend2"/>
            <p:cNvSpPr>
              <a:spLocks noChangeArrowheads="1"/>
            </p:cNvSpPr>
            <p:nvPr/>
          </p:nvSpPr>
          <p:spPr bwMode="auto">
            <a:xfrm>
              <a:off x="7322970" y="1680453"/>
              <a:ext cx="3747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69" name="Legend3"/>
            <p:cNvSpPr>
              <a:spLocks noChangeArrowheads="1"/>
            </p:cNvSpPr>
            <p:nvPr/>
          </p:nvSpPr>
          <p:spPr bwMode="auto">
            <a:xfrm>
              <a:off x="7322970" y="1955092"/>
              <a:ext cx="3747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70" name="Legend4"/>
            <p:cNvSpPr>
              <a:spLocks noChangeArrowheads="1"/>
            </p:cNvSpPr>
            <p:nvPr/>
          </p:nvSpPr>
          <p:spPr bwMode="auto">
            <a:xfrm>
              <a:off x="7322970" y="2226555"/>
              <a:ext cx="3747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071" name="Legend5"/>
            <p:cNvSpPr>
              <a:spLocks noChangeArrowheads="1"/>
            </p:cNvSpPr>
            <p:nvPr/>
          </p:nvSpPr>
          <p:spPr bwMode="auto">
            <a:xfrm>
              <a:off x="7322970" y="2502780"/>
              <a:ext cx="374759" cy="1809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89535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</a:pPr>
              <a:r>
                <a:rPr lang="en-US" sz="120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2072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002295" y="1941597"/>
              <a:ext cx="209550" cy="209551"/>
              <a:chOff x="4495" y="1198"/>
              <a:chExt cx="160" cy="160"/>
            </a:xfrm>
          </p:grpSpPr>
          <p:sp>
            <p:nvSpPr>
              <p:cNvPr id="54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7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73" name="MoonLegend5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7002295" y="2490080"/>
              <a:ext cx="209550" cy="209551"/>
              <a:chOff x="4495" y="1198"/>
              <a:chExt cx="160" cy="160"/>
            </a:xfrm>
          </p:grpSpPr>
          <p:sp>
            <p:nvSpPr>
              <p:cNvPr id="65" name="Oval 47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Arc 48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074" name="MoonLegend1"/>
            <p:cNvGrpSpPr>
              <a:grpSpLocks noChangeAspect="1"/>
            </p:cNvGrpSpPr>
            <p:nvPr userDrawn="1">
              <p:custDataLst>
                <p:tags r:id="rId12"/>
              </p:custDataLst>
            </p:nvPr>
          </p:nvGrpSpPr>
          <p:grpSpPr bwMode="auto">
            <a:xfrm>
              <a:off x="7002295" y="1393115"/>
              <a:ext cx="209550" cy="209551"/>
              <a:chOff x="4495" y="1198"/>
              <a:chExt cx="160" cy="160"/>
            </a:xfrm>
          </p:grpSpPr>
          <p:sp>
            <p:nvSpPr>
              <p:cNvPr id="68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198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23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</p:sldLayoutIdLst>
  <p:hf hdr="0" ftr="0" dt="0"/>
  <p:txStyles>
    <p:titleStyle>
      <a:lvl1pPr algn="l" defTabSz="899684" rtl="0" fontAlgn="base">
        <a:spcBef>
          <a:spcPct val="0"/>
        </a:spcBef>
        <a:spcAft>
          <a:spcPct val="0"/>
        </a:spcAft>
        <a:tabLst>
          <a:tab pos="271186" algn="l"/>
        </a:tabLst>
        <a:defRPr sz="2400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9684" rtl="0" fontAlgn="base">
        <a:spcBef>
          <a:spcPct val="0"/>
        </a:spcBef>
        <a:spcAft>
          <a:spcPct val="0"/>
        </a:spcAft>
        <a:tabLst>
          <a:tab pos="271186" algn="l"/>
        </a:tabLst>
        <a:defRPr sz="24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899684" rtl="0" fontAlgn="base">
        <a:spcBef>
          <a:spcPct val="0"/>
        </a:spcBef>
        <a:spcAft>
          <a:spcPct val="0"/>
        </a:spcAft>
        <a:tabLst>
          <a:tab pos="271186" algn="l"/>
        </a:tabLst>
        <a:defRPr sz="24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899684" rtl="0" fontAlgn="base">
        <a:spcBef>
          <a:spcPct val="0"/>
        </a:spcBef>
        <a:spcAft>
          <a:spcPct val="0"/>
        </a:spcAft>
        <a:tabLst>
          <a:tab pos="271186" algn="l"/>
        </a:tabLst>
        <a:defRPr sz="24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899684" rtl="0" fontAlgn="base">
        <a:spcBef>
          <a:spcPct val="0"/>
        </a:spcBef>
        <a:spcAft>
          <a:spcPct val="0"/>
        </a:spcAft>
        <a:tabLst>
          <a:tab pos="271186" algn="l"/>
        </a:tabLst>
        <a:defRPr sz="24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9367" algn="l" defTabSz="89968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8821" algn="l" defTabSz="89968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8240" algn="l" defTabSz="89968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37655" algn="l" defTabSz="899684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algn="l" defTabSz="899684" rtl="0" fontAlgn="base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4614" indent="-193022" algn="l" defTabSz="899684" rtl="0" fontAlgn="base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itchFamily="34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9367" indent="-263211" algn="l" defTabSz="899684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7340" indent="-156333" algn="l" defTabSz="899684" rtl="0" fontAlgn="base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itchFamily="34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52931" indent="-130807" algn="l" defTabSz="899684" rtl="0" fontAlgn="base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itchFamily="34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53443" indent="-130807" algn="l" defTabSz="89968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53443" indent="-130807" algn="l" defTabSz="89968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53443" indent="-130807" algn="l" defTabSz="89968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53443" indent="-130807" algn="l" defTabSz="899684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9367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8821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240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655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7071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56486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15901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75316" algn="l" defTabSz="9188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253056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6" name="think-cell Slide" r:id="rId40" imgW="413" imgH="416" progId="TCLayout.ActiveDocument.1">
                  <p:embed/>
                </p:oleObj>
              </mc:Choice>
              <mc:Fallback>
                <p:oleObj name="think-cell Slide" r:id="rId4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554736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xmlns="" id="{6017DE47-4B7E-4602-A5D8-84F1D054B68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xmlns="" id="{0E773DEB-38A3-4D4F-8F3A-7DED71AB991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xmlns="" id="{0BBD940B-C7B3-42F9-A317-3A6409A75F43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xmlns="" id="{C26E9D6E-D5B2-4063-BC7C-9B64A65F12D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xmlns="" id="{D75199AB-4672-4D43-A550-E0AD095E38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xmlns="" id="{C54E0345-E77E-4F4E-A6DE-370FD26C58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xmlns="" id="{6EF73E9A-1D4C-4C71-AC42-915A9A82D8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xmlns="" id="{293BE944-4FB1-49E4-A46A-DFB832FADF2D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xmlns="" id="{7C824262-8989-4B2D-8DBF-135E9E168DBC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xmlns="" id="{F6423FB4-50F6-480B-81B0-87D1466FC3D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xmlns="" id="{F5CAFF64-59BF-4FFA-A7EC-6C6AB587CFF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xmlns="" id="{16DCA56E-1BE7-44F5-B451-C39F813FE2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xmlns="" id="{115CD1D8-A840-4C47-8BAE-4755ADB1023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xmlns="" id="{98251E0D-E6AA-48B7-9F7E-F065654B0419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2BCBBD5C-74E4-49E5-AB9C-046CC11FD95D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xmlns="" id="{FA7671A9-71DB-43E2-9D83-DE6CB521F4F4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xmlns="" id="{E4E3E41D-ACEE-448A-9712-FCB4DC84E263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3A14524F-36B3-4640-BB23-FC3334384374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xmlns="" id="{6B313E13-C478-43A9-8722-8D490DFC9F2B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xmlns="" id="{346CEEAD-EB0F-4654-9B74-E9B88E15E92E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F1CCE464-A935-45D5-9DD2-6FD002E2E10F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xmlns="" id="{F06CB200-3A1A-467F-8166-1307ABD2F9DA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xmlns="" id="{A3F57F0F-CFB6-4459-98C3-704A188C1688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xmlns="" id="{36A70474-5B3B-4D05-B276-92201F90794C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xmlns="" id="{4E47F3DF-D57B-42D9-97F5-DF93588DD451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xmlns="" id="{B7E58BBA-E347-43CE-AC2B-53B1091EB4FF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08C970BA-BB1D-41DF-BB7E-F37715E023C2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xmlns="" id="{BB43699A-A93F-40F4-B94F-5ACC3FC7A2B3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xmlns="" id="{9AAAA3D2-18E4-48C0-BE83-DB21A10DD20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xmlns="" id="{7F691D58-858A-4AA0-AF95-9DAF892CEC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xmlns="" id="{6DACF4A1-1081-4AC1-9D47-12E01E2521A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xmlns="" id="{D1B52631-B18F-4E3B-9E20-D5DE506756B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xmlns="" id="{0074E8A9-58EF-400E-9311-7E77FC619AA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xmlns="" id="{CAB53C7B-2604-409C-ACAB-B85D0279EDA6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xmlns="" id="{DABF097C-99AD-454B-88C9-800E219929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xmlns="" id="{04348013-5D9A-49E0-853F-523527ACCE2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xmlns="" id="{2F54CB71-C033-4B3C-B037-1A95FC3C56A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xmlns="" id="{A9A3FC63-A72C-490E-BC2F-EB378B72661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xmlns="" id="{8ABE5E40-BFBB-4D07-A6EF-7D8CAAAD21B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pic>
        <p:nvPicPr>
          <p:cNvPr id="149" name="Picture 288">
            <a:extLst>
              <a:ext uri="{FF2B5EF4-FFF2-40B4-BE49-F238E27FC236}">
                <a16:creationId xmlns:a16="http://schemas.microsoft.com/office/drawing/2014/main" xmlns="" id="{E74F3545-FC3A-4A17-BFE1-5F2694672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ooter Placeholder 5">
            <a:extLst>
              <a:ext uri="{FF2B5EF4-FFF2-40B4-BE49-F238E27FC236}">
                <a16:creationId xmlns:a16="http://schemas.microsoft.com/office/drawing/2014/main" xmlns="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</a:rPr>
              <a:t>Government of Khyber Pakhtunkhwa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FD91D3C3-DBFD-4ADE-B7AB-ACC49A6009A5}"/>
              </a:ext>
            </a:extLst>
          </p:cNvPr>
          <p:cNvCxnSpPr>
            <a:cxnSpLocks/>
          </p:cNvCxnSpPr>
          <p:nvPr userDrawn="1"/>
        </p:nvCxnSpPr>
        <p:spPr>
          <a:xfrm>
            <a:off x="554736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8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60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643185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0" name="think-cell Slide" r:id="rId42" imgW="413" imgH="416" progId="TCLayout.ActiveDocument.1">
                  <p:embed/>
                </p:oleObj>
              </mc:Choice>
              <mc:Fallback>
                <p:oleObj name="think-cell Slide" r:id="rId42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4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554736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xmlns="" id="{6017DE47-4B7E-4602-A5D8-84F1D054B68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xmlns="" id="{0E773DEB-38A3-4D4F-8F3A-7DED71AB991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xmlns="" id="{0BBD940B-C7B3-42F9-A317-3A6409A75F43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xmlns="" id="{C26E9D6E-D5B2-4063-BC7C-9B64A65F12D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xmlns="" id="{D75199AB-4672-4D43-A550-E0AD095E38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xmlns="" id="{C54E0345-E77E-4F4E-A6DE-370FD26C58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xmlns="" id="{6EF73E9A-1D4C-4C71-AC42-915A9A82D8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xmlns="" id="{293BE944-4FB1-49E4-A46A-DFB832FADF2D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xmlns="" id="{7C824262-8989-4B2D-8DBF-135E9E168DBC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xmlns="" id="{F6423FB4-50F6-480B-81B0-87D1466FC3D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xmlns="" id="{F5CAFF64-59BF-4FFA-A7EC-6C6AB587CFF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xmlns="" id="{16DCA56E-1BE7-44F5-B451-C39F813FE2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xmlns="" id="{115CD1D8-A840-4C47-8BAE-4755ADB1023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xmlns="" id="{98251E0D-E6AA-48B7-9F7E-F065654B0419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2BCBBD5C-74E4-49E5-AB9C-046CC11FD95D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xmlns="" id="{FA7671A9-71DB-43E2-9D83-DE6CB521F4F4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xmlns="" id="{E4E3E41D-ACEE-448A-9712-FCB4DC84E263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3A14524F-36B3-4640-BB23-FC3334384374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xmlns="" id="{6B313E13-C478-43A9-8722-8D490DFC9F2B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xmlns="" id="{346CEEAD-EB0F-4654-9B74-E9B88E15E92E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F1CCE464-A935-45D5-9DD2-6FD002E2E10F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xmlns="" id="{F06CB200-3A1A-467F-8166-1307ABD2F9DA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xmlns="" id="{A3F57F0F-CFB6-4459-98C3-704A188C1688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xmlns="" id="{36A70474-5B3B-4D05-B276-92201F90794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xmlns="" id="{4E47F3DF-D57B-42D9-97F5-DF93588DD451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xmlns="" id="{B7E58BBA-E347-43CE-AC2B-53B1091EB4FF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08C970BA-BB1D-41DF-BB7E-F37715E023C2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xmlns="" id="{BB43699A-A93F-40F4-B94F-5ACC3FC7A2B3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xmlns="" id="{9AAAA3D2-18E4-48C0-BE83-DB21A10DD20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xmlns="" id="{7F691D58-858A-4AA0-AF95-9DAF892CEC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xmlns="" id="{6DACF4A1-1081-4AC1-9D47-12E01E2521A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xmlns="" id="{D1B52631-B18F-4E3B-9E20-D5DE506756B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xmlns="" id="{0074E8A9-58EF-400E-9311-7E77FC619AA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xmlns="" id="{CAB53C7B-2604-409C-ACAB-B85D0279EDA6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xmlns="" id="{DABF097C-99AD-454B-88C9-800E219929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xmlns="" id="{04348013-5D9A-49E0-853F-523527ACCE2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xmlns="" id="{2F54CB71-C033-4B3C-B037-1A95FC3C56A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xmlns="" id="{A9A3FC63-A72C-490E-BC2F-EB378B72661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xmlns="" id="{8ABE5E40-BFBB-4D07-A6EF-7D8CAAAD21B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pic>
        <p:nvPicPr>
          <p:cNvPr id="149" name="Picture 288">
            <a:extLst>
              <a:ext uri="{FF2B5EF4-FFF2-40B4-BE49-F238E27FC236}">
                <a16:creationId xmlns:a16="http://schemas.microsoft.com/office/drawing/2014/main" xmlns="" id="{E74F3545-FC3A-4A17-BFE1-5F2694672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ooter Placeholder 5">
            <a:extLst>
              <a:ext uri="{FF2B5EF4-FFF2-40B4-BE49-F238E27FC236}">
                <a16:creationId xmlns:a16="http://schemas.microsoft.com/office/drawing/2014/main" xmlns="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</a:rPr>
              <a:t>Government of Khyber Pakhtunkhwa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FD91D3C3-DBFD-4ADE-B7AB-ACC49A6009A5}"/>
              </a:ext>
            </a:extLst>
          </p:cNvPr>
          <p:cNvCxnSpPr>
            <a:cxnSpLocks/>
          </p:cNvCxnSpPr>
          <p:nvPr userDrawn="1"/>
        </p:nvCxnSpPr>
        <p:spPr>
          <a:xfrm>
            <a:off x="554736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1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  <p:sldLayoutId id="2147483979" r:id="rId18"/>
    <p:sldLayoutId id="2147483980" r:id="rId1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xmlns="" id="{4BC40847-AF8B-4097-9A07-2349A751A0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3299800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think-cell Slide" r:id="rId38" imgW="413" imgH="416" progId="TCLayout.ActiveDocument.1">
                  <p:embed/>
                </p:oleObj>
              </mc:Choice>
              <mc:Fallback>
                <p:oleObj name="think-cell Slide" r:id="rId38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xmlns="" id="{4BC40847-AF8B-4097-9A07-2349A751A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15B28737-798E-48D4-BBDB-8EB35CB9FFFB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4. Footnote" hidden="1">
            <a:extLst>
              <a:ext uri="{FF2B5EF4-FFF2-40B4-BE49-F238E27FC236}">
                <a16:creationId xmlns:a16="http://schemas.microsoft.com/office/drawing/2014/main" xmlns="" id="{772E4927-517C-4D61-9929-9FFDE5F31A03}"/>
              </a:ext>
            </a:extLst>
          </p:cNvPr>
          <p:cNvSpPr txBox="1"/>
          <p:nvPr userDrawn="1">
            <p:custDataLst>
              <p:tags r:id="rId20"/>
            </p:custDataLst>
          </p:nvPr>
        </p:nvSpPr>
        <p:spPr>
          <a:xfrm>
            <a:off x="553972" y="6278400"/>
            <a:ext cx="72786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57" name="2. Slide Title">
            <a:extLst>
              <a:ext uri="{FF2B5EF4-FFF2-40B4-BE49-F238E27FC236}">
                <a16:creationId xmlns:a16="http://schemas.microsoft.com/office/drawing/2014/main" xmlns="" id="{98FF70AE-7EF6-4E5B-9FFE-B44C852C9FBA}"/>
              </a:ext>
            </a:extLst>
          </p:cNvPr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54736" y="172212"/>
            <a:ext cx="10160065" cy="73152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9" name="Grid" hidden="1">
            <a:extLst>
              <a:ext uri="{FF2B5EF4-FFF2-40B4-BE49-F238E27FC236}">
                <a16:creationId xmlns:a16="http://schemas.microsoft.com/office/drawing/2014/main" xmlns="" id="{D35250B8-D61E-4F1A-9ACD-6E1BB958B78E}"/>
              </a:ext>
            </a:extLst>
          </p:cNvPr>
          <p:cNvGrpSpPr/>
          <p:nvPr userDrawn="1"/>
        </p:nvGrpSpPr>
        <p:grpSpPr>
          <a:xfrm>
            <a:off x="0" y="0"/>
            <a:ext cx="12190476" cy="6858000"/>
            <a:chOff x="0" y="0"/>
            <a:chExt cx="12190476" cy="6858000"/>
          </a:xfrm>
        </p:grpSpPr>
        <p:sp>
          <p:nvSpPr>
            <p:cNvPr id="60" name="slide margin">
              <a:extLst>
                <a:ext uri="{FF2B5EF4-FFF2-40B4-BE49-F238E27FC236}">
                  <a16:creationId xmlns:a16="http://schemas.microsoft.com/office/drawing/2014/main" xmlns="" id="{B96EBE04-E01D-4922-8601-F1AD43DC4DA0}"/>
                </a:ext>
              </a:extLst>
            </p:cNvPr>
            <p:cNvSpPr/>
            <p:nvPr/>
          </p:nvSpPr>
          <p:spPr bwMode="inv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CA037B0-2A91-4357-A969-80F65F949266}"/>
                </a:ext>
              </a:extLst>
            </p:cNvPr>
            <p:cNvCxnSpPr/>
            <p:nvPr/>
          </p:nvCxnSpPr>
          <p:spPr bwMode="inv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E1BD7C67-EF90-4AA0-BA50-51299E7EEE4C}"/>
                </a:ext>
              </a:extLst>
            </p:cNvPr>
            <p:cNvCxnSpPr/>
            <p:nvPr/>
          </p:nvCxnSpPr>
          <p:spPr bwMode="inv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719564A-5227-44A7-ABC0-4C6BBC1E2D6F}"/>
                </a:ext>
              </a:extLst>
            </p:cNvPr>
            <p:cNvCxnSpPr/>
            <p:nvPr/>
          </p:nvCxnSpPr>
          <p:spPr bwMode="inv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FD85D0C-74E8-4603-86B8-FCC481122CE8}"/>
                </a:ext>
              </a:extLst>
            </p:cNvPr>
            <p:cNvCxnSpPr/>
            <p:nvPr/>
          </p:nvCxnSpPr>
          <p:spPr bwMode="inv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F8BF8BD-68B4-4717-8162-382FFCC9BC9A}"/>
                </a:ext>
              </a:extLst>
            </p:cNvPr>
            <p:cNvCxnSpPr/>
            <p:nvPr/>
          </p:nvCxnSpPr>
          <p:spPr bwMode="inv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89DB0B65-FCD8-4DD7-833A-DEED6A420E2A}"/>
                </a:ext>
              </a:extLst>
            </p:cNvPr>
            <p:cNvCxnSpPr/>
            <p:nvPr/>
          </p:nvCxnSpPr>
          <p:spPr bwMode="inv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E18151F3-D51F-4302-95BF-AE8E806F628D}"/>
                </a:ext>
              </a:extLst>
            </p:cNvPr>
            <p:cNvCxnSpPr/>
            <p:nvPr/>
          </p:nvCxnSpPr>
          <p:spPr bwMode="inv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5A6B330-5ACC-486B-8131-B7F5407825B2}"/>
                </a:ext>
              </a:extLst>
            </p:cNvPr>
            <p:cNvCxnSpPr/>
            <p:nvPr/>
          </p:nvCxnSpPr>
          <p:spPr bwMode="inv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DA5DE7AD-CCFE-4A85-9421-C7CEA9F80DEC}"/>
                </a:ext>
              </a:extLst>
            </p:cNvPr>
            <p:cNvCxnSpPr/>
            <p:nvPr/>
          </p:nvCxnSpPr>
          <p:spPr bwMode="inv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6E2A9A81-75D1-41A9-9821-54FC36E753C1}"/>
                </a:ext>
              </a:extLst>
            </p:cNvPr>
            <p:cNvCxnSpPr/>
            <p:nvPr/>
          </p:nvCxnSpPr>
          <p:spPr bwMode="inv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86FE52AA-2DD1-4D00-A984-41CDC38B2D7F}"/>
                </a:ext>
              </a:extLst>
            </p:cNvPr>
            <p:cNvCxnSpPr/>
            <p:nvPr/>
          </p:nvCxnSpPr>
          <p:spPr bwMode="inv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85C9FC50-7177-43E6-9E56-DC9A2E6B7E6E}"/>
                </a:ext>
              </a:extLst>
            </p:cNvPr>
            <p:cNvCxnSpPr/>
            <p:nvPr/>
          </p:nvCxnSpPr>
          <p:spPr bwMode="inv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C97F85A-62E2-4591-B8D0-4F068B177B5D}"/>
                </a:ext>
              </a:extLst>
            </p:cNvPr>
            <p:cNvSpPr/>
            <p:nvPr/>
          </p:nvSpPr>
          <p:spPr bwMode="inv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7F4B967A-CF91-473D-8A35-2BE771F9F590}"/>
                </a:ext>
              </a:extLst>
            </p:cNvPr>
            <p:cNvSpPr/>
            <p:nvPr/>
          </p:nvSpPr>
          <p:spPr bwMode="inv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5AC41621-77EA-4492-8E68-0BE34108294A}"/>
                </a:ext>
              </a:extLst>
            </p:cNvPr>
            <p:cNvSpPr/>
            <p:nvPr/>
          </p:nvSpPr>
          <p:spPr bwMode="inv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31A06AD2-A9EA-45D9-B15C-089884A54107}"/>
                </a:ext>
              </a:extLst>
            </p:cNvPr>
            <p:cNvSpPr/>
            <p:nvPr/>
          </p:nvSpPr>
          <p:spPr bwMode="inv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3A7B39CC-379F-4224-9E59-81B1690088A0}"/>
                </a:ext>
              </a:extLst>
            </p:cNvPr>
            <p:cNvSpPr/>
            <p:nvPr/>
          </p:nvSpPr>
          <p:spPr bwMode="inv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F8002ACB-1459-4214-B28A-B38E8A1FF8A6}"/>
                </a:ext>
              </a:extLst>
            </p:cNvPr>
            <p:cNvSpPr/>
            <p:nvPr/>
          </p:nvSpPr>
          <p:spPr bwMode="inv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71D59E94-AA3C-4DE0-8345-20C71667A205}"/>
                </a:ext>
              </a:extLst>
            </p:cNvPr>
            <p:cNvSpPr/>
            <p:nvPr/>
          </p:nvSpPr>
          <p:spPr bwMode="inv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5805F09B-786C-43E4-8288-B1AAF94C8ADE}"/>
                </a:ext>
              </a:extLst>
            </p:cNvPr>
            <p:cNvSpPr/>
            <p:nvPr/>
          </p:nvSpPr>
          <p:spPr bwMode="inv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FB23B6E-567C-4896-8B32-DA4C452B4AE7}"/>
                </a:ext>
              </a:extLst>
            </p:cNvPr>
            <p:cNvSpPr/>
            <p:nvPr/>
          </p:nvSpPr>
          <p:spPr bwMode="inv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92231-972E-4476-BAF2-761E10463BA8}"/>
                </a:ext>
              </a:extLst>
            </p:cNvPr>
            <p:cNvSpPr/>
            <p:nvPr/>
          </p:nvSpPr>
          <p:spPr bwMode="inv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08370B7-3D11-4F78-B977-D8F0DE2694ED}"/>
                </a:ext>
              </a:extLst>
            </p:cNvPr>
            <p:cNvSpPr/>
            <p:nvPr/>
          </p:nvSpPr>
          <p:spPr bwMode="inv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C11EA99D-D15D-43C2-BF4E-36554B346AB6}"/>
                </a:ext>
              </a:extLst>
            </p:cNvPr>
            <p:cNvSpPr/>
            <p:nvPr/>
          </p:nvSpPr>
          <p:spPr bwMode="inv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3A72B2F6-0AFF-4E6E-AFFF-60767DB3FA63}"/>
                </a:ext>
              </a:extLst>
            </p:cNvPr>
            <p:cNvSpPr/>
            <p:nvPr/>
          </p:nvSpPr>
          <p:spPr bwMode="inv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A68F8E74-3AE4-4AF9-9F36-63344C9076D2}"/>
                </a:ext>
              </a:extLst>
            </p:cNvPr>
            <p:cNvSpPr/>
            <p:nvPr/>
          </p:nvSpPr>
          <p:spPr bwMode="inv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1D5F169-E1D4-48A3-AE5B-F5F1BEF2E7CF}"/>
                </a:ext>
              </a:extLst>
            </p:cNvPr>
            <p:cNvSpPr/>
            <p:nvPr userDrawn="1"/>
          </p:nvSpPr>
          <p:spPr bwMode="inv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4230F928-F9B2-4955-9800-74DE09DCE6F2}"/>
                </a:ext>
              </a:extLst>
            </p:cNvPr>
            <p:cNvSpPr/>
            <p:nvPr userDrawn="1"/>
          </p:nvSpPr>
          <p:spPr bwMode="inv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37C829A9-6808-4531-8C12-A84988E6DEE1}"/>
                </a:ext>
              </a:extLst>
            </p:cNvPr>
            <p:cNvSpPr/>
            <p:nvPr userDrawn="1"/>
          </p:nvSpPr>
          <p:spPr bwMode="inv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7FA5964C-E9C5-4C2F-BD6E-47BAFB5B6D17}"/>
                </a:ext>
              </a:extLst>
            </p:cNvPr>
            <p:cNvSpPr/>
            <p:nvPr userDrawn="1"/>
          </p:nvSpPr>
          <p:spPr bwMode="inv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3C168D8D-76CE-4BE5-BE95-79B96300EA3F}"/>
                </a:ext>
              </a:extLst>
            </p:cNvPr>
            <p:cNvSpPr/>
            <p:nvPr userDrawn="1"/>
          </p:nvSpPr>
          <p:spPr bwMode="inv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749465C-813A-45F9-8C3E-5D06C8584929}"/>
                </a:ext>
              </a:extLst>
            </p:cNvPr>
            <p:cNvSpPr/>
            <p:nvPr userDrawn="1"/>
          </p:nvSpPr>
          <p:spPr bwMode="inv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53894C26-2473-4C24-B082-48DD1E92241C}"/>
                </a:ext>
              </a:extLst>
            </p:cNvPr>
            <p:cNvSpPr/>
            <p:nvPr userDrawn="1"/>
          </p:nvSpPr>
          <p:spPr bwMode="inv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BFDA0320-8435-46CA-B1B3-5203F54A419F}"/>
                </a:ext>
              </a:extLst>
            </p:cNvPr>
            <p:cNvSpPr/>
            <p:nvPr userDrawn="1"/>
          </p:nvSpPr>
          <p:spPr bwMode="inv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A42721E4-5D12-459C-AC2E-7CE148AF9062}"/>
                </a:ext>
              </a:extLst>
            </p:cNvPr>
            <p:cNvSpPr/>
            <p:nvPr userDrawn="1"/>
          </p:nvSpPr>
          <p:spPr bwMode="inv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8BF7D46B-3779-49D0-BCB4-F2DCE091958D}"/>
                </a:ext>
              </a:extLst>
            </p:cNvPr>
            <p:cNvSpPr/>
            <p:nvPr userDrawn="1"/>
          </p:nvSpPr>
          <p:spPr bwMode="inv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34464F0-BD7F-4488-85F0-EC20C24BECAA}"/>
                </a:ext>
              </a:extLst>
            </p:cNvPr>
            <p:cNvSpPr/>
            <p:nvPr userDrawn="1"/>
          </p:nvSpPr>
          <p:spPr bwMode="inv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82B54541-0CDD-4724-8101-AABFF1207033}"/>
                </a:ext>
              </a:extLst>
            </p:cNvPr>
            <p:cNvCxnSpPr/>
            <p:nvPr userDrawn="1"/>
          </p:nvCxnSpPr>
          <p:spPr bwMode="inv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45070398-8D55-4EE2-8CA4-47428E2AF03F}"/>
                </a:ext>
              </a:extLst>
            </p:cNvPr>
            <p:cNvCxnSpPr/>
            <p:nvPr userDrawn="1"/>
          </p:nvCxnSpPr>
          <p:spPr bwMode="inv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42166891-56D0-4EBC-B681-501401DEF9D4}"/>
                </a:ext>
              </a:extLst>
            </p:cNvPr>
            <p:cNvCxnSpPr/>
            <p:nvPr userDrawn="1"/>
          </p:nvCxnSpPr>
          <p:spPr bwMode="inv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C13A87E3-D106-41FF-A8CD-C27DABF0103D}"/>
                </a:ext>
              </a:extLst>
            </p:cNvPr>
            <p:cNvCxnSpPr/>
            <p:nvPr userDrawn="1"/>
          </p:nvCxnSpPr>
          <p:spPr bwMode="inv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2164477D-838D-4C70-ADD7-37AD79A844AA}"/>
                </a:ext>
              </a:extLst>
            </p:cNvPr>
            <p:cNvCxnSpPr/>
            <p:nvPr userDrawn="1"/>
          </p:nvCxnSpPr>
          <p:spPr bwMode="inv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2B193C0-8980-4BB2-8E91-7A1C9ABE0B6C}"/>
                </a:ext>
              </a:extLst>
            </p:cNvPr>
            <p:cNvCxnSpPr/>
            <p:nvPr userDrawn="1"/>
          </p:nvCxnSpPr>
          <p:spPr bwMode="inv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C1A94AAA-1D98-4233-842E-2A2F52812358}"/>
                </a:ext>
              </a:extLst>
            </p:cNvPr>
            <p:cNvCxnSpPr/>
            <p:nvPr userDrawn="1"/>
          </p:nvCxnSpPr>
          <p:spPr bwMode="inv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21F2B43-A2DC-42F4-8EA4-A8A4DA6D6FA7}"/>
                </a:ext>
              </a:extLst>
            </p:cNvPr>
            <p:cNvCxnSpPr/>
            <p:nvPr userDrawn="1"/>
          </p:nvCxnSpPr>
          <p:spPr bwMode="inv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60F0923-6896-405D-AD16-F097448F3E3D}"/>
                </a:ext>
              </a:extLst>
            </p:cNvPr>
            <p:cNvCxnSpPr/>
            <p:nvPr userDrawn="1"/>
          </p:nvCxnSpPr>
          <p:spPr bwMode="inv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BC70D5B1-47D7-451F-B83A-973A26731A22}"/>
                </a:ext>
              </a:extLst>
            </p:cNvPr>
            <p:cNvCxnSpPr/>
            <p:nvPr userDrawn="1"/>
          </p:nvCxnSpPr>
          <p:spPr bwMode="inv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3FD9A464-81FE-4829-A1C5-5CCEE42448B3}"/>
                </a:ext>
              </a:extLst>
            </p:cNvPr>
            <p:cNvCxnSpPr/>
            <p:nvPr userDrawn="1"/>
          </p:nvCxnSpPr>
          <p:spPr bwMode="inv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8F55CAB0-53A2-417F-9F66-C0437933E98B}"/>
                </a:ext>
              </a:extLst>
            </p:cNvPr>
            <p:cNvCxnSpPr/>
            <p:nvPr userDrawn="1"/>
          </p:nvCxnSpPr>
          <p:spPr bwMode="inv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1547EE77-7495-47CB-BEC9-D5C742DF2B2C}"/>
                </a:ext>
              </a:extLst>
            </p:cNvPr>
            <p:cNvCxnSpPr/>
            <p:nvPr userDrawn="1"/>
          </p:nvCxnSpPr>
          <p:spPr bwMode="inv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CA942184-696A-4A78-BB9D-3D619B990987}"/>
                </a:ext>
              </a:extLst>
            </p:cNvPr>
            <p:cNvCxnSpPr/>
            <p:nvPr userDrawn="1"/>
          </p:nvCxnSpPr>
          <p:spPr bwMode="inv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1B5F4EE6-4D4C-4488-80DE-36C83D540765}"/>
                </a:ext>
              </a:extLst>
            </p:cNvPr>
            <p:cNvCxnSpPr/>
            <p:nvPr userDrawn="1"/>
          </p:nvCxnSpPr>
          <p:spPr bwMode="inv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CD3A42E3-1ED2-4BBE-8B0B-CEA491522F0A}"/>
                </a:ext>
              </a:extLst>
            </p:cNvPr>
            <p:cNvCxnSpPr/>
            <p:nvPr userDrawn="1"/>
          </p:nvCxnSpPr>
          <p:spPr bwMode="inv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94162AD8-9037-4220-B19F-7B3A0F44E941}"/>
                </a:ext>
              </a:extLst>
            </p:cNvPr>
            <p:cNvCxnSpPr/>
            <p:nvPr userDrawn="1"/>
          </p:nvCxnSpPr>
          <p:spPr bwMode="inv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20FB70-03E4-4D7E-BA41-546EAAB33089}"/>
                </a:ext>
              </a:extLst>
            </p:cNvPr>
            <p:cNvCxnSpPr/>
            <p:nvPr userDrawn="1"/>
          </p:nvCxnSpPr>
          <p:spPr bwMode="inv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A84D3C92-FDAE-47DB-9457-A9B216922E98}"/>
                </a:ext>
              </a:extLst>
            </p:cNvPr>
            <p:cNvCxnSpPr/>
            <p:nvPr userDrawn="1"/>
          </p:nvCxnSpPr>
          <p:spPr bwMode="inv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B5DF0860-265F-4ABC-9F65-0C1D385DAA19}"/>
                </a:ext>
              </a:extLst>
            </p:cNvPr>
            <p:cNvCxnSpPr/>
            <p:nvPr userDrawn="1"/>
          </p:nvCxnSpPr>
          <p:spPr bwMode="inv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D878D1D5-E6E5-4FA6-AF6E-95E8AF796777}"/>
                </a:ext>
              </a:extLst>
            </p:cNvPr>
            <p:cNvCxnSpPr/>
            <p:nvPr userDrawn="1"/>
          </p:nvCxnSpPr>
          <p:spPr bwMode="inv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E11FF29A-4B39-4335-9BD5-ED902309BF79}"/>
                </a:ext>
              </a:extLst>
            </p:cNvPr>
            <p:cNvCxnSpPr/>
            <p:nvPr userDrawn="1"/>
          </p:nvCxnSpPr>
          <p:spPr bwMode="inv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3A82A803-5E70-4523-9F20-67F308765C7E}"/>
                </a:ext>
              </a:extLst>
            </p:cNvPr>
            <p:cNvCxnSpPr/>
            <p:nvPr userDrawn="1"/>
          </p:nvCxnSpPr>
          <p:spPr bwMode="inv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B4208CB2-5882-4416-87C9-284BDAF3367A}"/>
                </a:ext>
              </a:extLst>
            </p:cNvPr>
            <p:cNvCxnSpPr/>
            <p:nvPr userDrawn="1"/>
          </p:nvCxnSpPr>
          <p:spPr bwMode="inv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D4116CD-6422-4E26-9703-D3F7C10FCD56}"/>
                </a:ext>
              </a:extLst>
            </p:cNvPr>
            <p:cNvCxnSpPr/>
            <p:nvPr userDrawn="1"/>
          </p:nvCxnSpPr>
          <p:spPr bwMode="inv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31AB3A35-E2FF-4178-896B-F08E77092825}"/>
                </a:ext>
              </a:extLst>
            </p:cNvPr>
            <p:cNvCxnSpPr/>
            <p:nvPr userDrawn="1"/>
          </p:nvCxnSpPr>
          <p:spPr bwMode="inv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2179C539-DD6F-48AA-8F80-27BC682014AF}"/>
                </a:ext>
              </a:extLst>
            </p:cNvPr>
            <p:cNvCxnSpPr/>
            <p:nvPr userDrawn="1"/>
          </p:nvCxnSpPr>
          <p:spPr bwMode="inv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2784004E-3271-4D1C-B1EA-CA1E334E0D03}"/>
                </a:ext>
              </a:extLst>
            </p:cNvPr>
            <p:cNvCxnSpPr/>
            <p:nvPr userDrawn="1"/>
          </p:nvCxnSpPr>
          <p:spPr bwMode="inv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3657725E-FBF6-491D-9BA1-E6A9727F4F2D}"/>
                </a:ext>
              </a:extLst>
            </p:cNvPr>
            <p:cNvCxnSpPr/>
            <p:nvPr userDrawn="1"/>
          </p:nvCxnSpPr>
          <p:spPr bwMode="inv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31244567-76A7-47AF-9353-403D05D533F0}"/>
                </a:ext>
              </a:extLst>
            </p:cNvPr>
            <p:cNvCxnSpPr/>
            <p:nvPr userDrawn="1"/>
          </p:nvCxnSpPr>
          <p:spPr bwMode="inv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EEC47A2A-ED3B-4AD0-ACD5-F8ED92644229}"/>
                </a:ext>
              </a:extLst>
            </p:cNvPr>
            <p:cNvCxnSpPr/>
            <p:nvPr userDrawn="1"/>
          </p:nvCxnSpPr>
          <p:spPr bwMode="inv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0F3E01E5-F569-4020-BCB0-083537701AB0}"/>
                </a:ext>
              </a:extLst>
            </p:cNvPr>
            <p:cNvCxnSpPr/>
            <p:nvPr userDrawn="1"/>
          </p:nvCxnSpPr>
          <p:spPr bwMode="inv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71121A42-5912-44C8-B9A3-FDEC8EA70284}"/>
                </a:ext>
              </a:extLst>
            </p:cNvPr>
            <p:cNvCxnSpPr/>
            <p:nvPr userDrawn="1"/>
          </p:nvCxnSpPr>
          <p:spPr bwMode="inv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659B1DE7-25C8-4743-8284-FA656D339F55}"/>
                </a:ext>
              </a:extLst>
            </p:cNvPr>
            <p:cNvCxnSpPr/>
            <p:nvPr userDrawn="1"/>
          </p:nvCxnSpPr>
          <p:spPr bwMode="inv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526249F1-59FB-44FC-8AF9-D7F90AFBEE2C}"/>
                </a:ext>
              </a:extLst>
            </p:cNvPr>
            <p:cNvCxnSpPr/>
            <p:nvPr userDrawn="1"/>
          </p:nvCxnSpPr>
          <p:spPr bwMode="inv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E6D42779-D977-4405-A149-D8DE5B52134A}"/>
                </a:ext>
              </a:extLst>
            </p:cNvPr>
            <p:cNvCxnSpPr/>
            <p:nvPr userDrawn="1"/>
          </p:nvCxnSpPr>
          <p:spPr bwMode="inv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27EE8A2F-6AD9-4AE7-B04B-7892891F84AC}"/>
                </a:ext>
              </a:extLst>
            </p:cNvPr>
            <p:cNvCxnSpPr/>
            <p:nvPr userDrawn="1"/>
          </p:nvCxnSpPr>
          <p:spPr bwMode="inv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B8F4A59A-16C3-4C3A-AB79-FE22721EA641}"/>
                </a:ext>
              </a:extLst>
            </p:cNvPr>
            <p:cNvCxnSpPr/>
            <p:nvPr userDrawn="1"/>
          </p:nvCxnSpPr>
          <p:spPr bwMode="inv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5CA3A6CC-1A49-42F6-A318-99D9224BDC91}"/>
                </a:ext>
              </a:extLst>
            </p:cNvPr>
            <p:cNvCxnSpPr/>
            <p:nvPr userDrawn="1"/>
          </p:nvCxnSpPr>
          <p:spPr bwMode="inv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2DC3484E-5EF8-49C4-B1F6-75C854D50C80}"/>
                </a:ext>
              </a:extLst>
            </p:cNvPr>
            <p:cNvCxnSpPr/>
            <p:nvPr userDrawn="1"/>
          </p:nvCxnSpPr>
          <p:spPr bwMode="inv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3461A54-E77E-414D-B7E0-7364070D9566}"/>
                </a:ext>
              </a:extLst>
            </p:cNvPr>
            <p:cNvCxnSpPr/>
            <p:nvPr userDrawn="1"/>
          </p:nvCxnSpPr>
          <p:spPr bwMode="inv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29C48517-171B-43FD-A41C-58C9B531BDB5}"/>
                </a:ext>
              </a:extLst>
            </p:cNvPr>
            <p:cNvCxnSpPr/>
            <p:nvPr userDrawn="1"/>
          </p:nvCxnSpPr>
          <p:spPr bwMode="inv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F429932A-1238-48FC-B171-20A3AA531D40}"/>
                </a:ext>
              </a:extLst>
            </p:cNvPr>
            <p:cNvCxnSpPr/>
            <p:nvPr userDrawn="1"/>
          </p:nvCxnSpPr>
          <p:spPr bwMode="inv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BED7651-AF04-41D4-9476-5A43476D85BB}"/>
                </a:ext>
              </a:extLst>
            </p:cNvPr>
            <p:cNvCxnSpPr/>
            <p:nvPr userDrawn="1"/>
          </p:nvCxnSpPr>
          <p:spPr bwMode="inv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main body box">
              <a:extLst>
                <a:ext uri="{FF2B5EF4-FFF2-40B4-BE49-F238E27FC236}">
                  <a16:creationId xmlns:a16="http://schemas.microsoft.com/office/drawing/2014/main" xmlns="" id="{100DE417-9DB9-4840-8370-B716FFA27760}"/>
                </a:ext>
              </a:extLst>
            </p:cNvPr>
            <p:cNvSpPr/>
            <p:nvPr userDrawn="1"/>
          </p:nvSpPr>
          <p:spPr bwMode="inv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23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xmlns="" id="{B93A1E2B-8C80-482F-83BE-384344D09839}"/>
                </a:ext>
              </a:extLst>
            </p:cNvPr>
            <p:cNvCxnSpPr/>
            <p:nvPr userDrawn="1"/>
          </p:nvCxnSpPr>
          <p:spPr bwMode="inv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BEAB22C5-0A46-4041-9158-6DC76EA2F350}"/>
                </a:ext>
              </a:extLst>
            </p:cNvPr>
            <p:cNvCxnSpPr/>
            <p:nvPr userDrawn="1"/>
          </p:nvCxnSpPr>
          <p:spPr bwMode="inv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4" name="Sticker" hidden="1">
            <a:extLst>
              <a:ext uri="{FF2B5EF4-FFF2-40B4-BE49-F238E27FC236}">
                <a16:creationId xmlns:a16="http://schemas.microsoft.com/office/drawing/2014/main" xmlns="" id="{F9BB011A-568C-4B05-AE57-EB000B2FD8BB}"/>
              </a:ext>
            </a:extLst>
          </p:cNvPr>
          <p:cNvSpPr txBox="1"/>
          <p:nvPr userDrawn="1"/>
        </p:nvSpPr>
        <p:spPr>
          <a:xfrm>
            <a:off x="554736" y="1289273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dirty="0"/>
              <a:t>STICKER</a:t>
            </a:r>
          </a:p>
        </p:txBody>
      </p:sp>
      <p:sp>
        <p:nvSpPr>
          <p:cNvPr id="169" name="ACET" hidden="1">
            <a:extLst>
              <a:ext uri="{FF2B5EF4-FFF2-40B4-BE49-F238E27FC236}">
                <a16:creationId xmlns:a16="http://schemas.microsoft.com/office/drawing/2014/main" xmlns="" id="{62CF7362-20CB-4908-AFFE-D4E2B9A5DF3B}"/>
              </a:ext>
            </a:extLst>
          </p:cNvPr>
          <p:cNvSpPr txBox="1"/>
          <p:nvPr userDrawn="1">
            <p:custDataLst>
              <p:tags r:id="rId22"/>
            </p:custDataLst>
          </p:nvPr>
        </p:nvSpPr>
        <p:spPr>
          <a:xfrm>
            <a:off x="5987738" y="2170800"/>
            <a:ext cx="3049253" cy="569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dirty="0"/>
              <a:t>Above Chart Exhibit Title</a:t>
            </a:r>
          </a:p>
          <a:p>
            <a:pPr lvl="0"/>
            <a:r>
              <a:rPr lang="en-US" b="0" dirty="0"/>
              <a:t>Unit of Measure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1F3293-4EFE-461D-940D-7EE66BAE3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736" y="2170800"/>
            <a:ext cx="2484655" cy="1631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70" name="LegendLines" hidden="1">
            <a:extLst>
              <a:ext uri="{FF2B5EF4-FFF2-40B4-BE49-F238E27FC236}">
                <a16:creationId xmlns:a16="http://schemas.microsoft.com/office/drawing/2014/main" xmlns="" id="{6017DE47-4B7E-4602-A5D8-84F1D054B685}"/>
              </a:ext>
            </a:extLst>
          </p:cNvPr>
          <p:cNvGrpSpPr/>
          <p:nvPr userDrawn="1"/>
        </p:nvGrpSpPr>
        <p:grpSpPr>
          <a:xfrm>
            <a:off x="10317304" y="3150223"/>
            <a:ext cx="1319960" cy="958286"/>
            <a:chOff x="10162879" y="3243772"/>
            <a:chExt cx="1319960" cy="958286"/>
          </a:xfrm>
        </p:grpSpPr>
        <p:sp>
          <p:nvSpPr>
            <p:cNvPr id="171" name="Legend1">
              <a:extLst>
                <a:ext uri="{FF2B5EF4-FFF2-40B4-BE49-F238E27FC236}">
                  <a16:creationId xmlns:a16="http://schemas.microsoft.com/office/drawing/2014/main" xmlns="" id="{0E773DEB-38A3-4D4F-8F3A-7DED71AB991A}"/>
                </a:ext>
              </a:extLst>
            </p:cNvPr>
            <p:cNvSpPr txBox="1"/>
            <p:nvPr/>
          </p:nvSpPr>
          <p:spPr>
            <a:xfrm>
              <a:off x="10886522" y="324377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72" name="Legend2">
              <a:extLst>
                <a:ext uri="{FF2B5EF4-FFF2-40B4-BE49-F238E27FC236}">
                  <a16:creationId xmlns:a16="http://schemas.microsoft.com/office/drawing/2014/main" xmlns="" id="{0BBD940B-C7B3-42F9-A317-3A6409A75F43}"/>
                </a:ext>
              </a:extLst>
            </p:cNvPr>
            <p:cNvSpPr txBox="1"/>
            <p:nvPr/>
          </p:nvSpPr>
          <p:spPr>
            <a:xfrm>
              <a:off x="10886522" y="3615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3" name="Legend3">
              <a:extLst>
                <a:ext uri="{FF2B5EF4-FFF2-40B4-BE49-F238E27FC236}">
                  <a16:creationId xmlns:a16="http://schemas.microsoft.com/office/drawing/2014/main" xmlns="" id="{C26E9D6E-D5B2-4063-BC7C-9B64A65F12D6}"/>
                </a:ext>
              </a:extLst>
            </p:cNvPr>
            <p:cNvSpPr txBox="1"/>
            <p:nvPr/>
          </p:nvSpPr>
          <p:spPr>
            <a:xfrm>
              <a:off x="10886522" y="398661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/>
                <a:t>Legend</a:t>
              </a:r>
            </a:p>
          </p:txBody>
        </p:sp>
        <p:sp>
          <p:nvSpPr>
            <p:cNvPr id="174" name="LineLegend3">
              <a:extLst>
                <a:ext uri="{FF2B5EF4-FFF2-40B4-BE49-F238E27FC236}">
                  <a16:creationId xmlns:a16="http://schemas.microsoft.com/office/drawing/2014/main" xmlns="" id="{D75199AB-4672-4D43-A550-E0AD095E38D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409278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5" name="LineLegend2">
              <a:extLst>
                <a:ext uri="{FF2B5EF4-FFF2-40B4-BE49-F238E27FC236}">
                  <a16:creationId xmlns:a16="http://schemas.microsoft.com/office/drawing/2014/main" xmlns="" id="{C54E0345-E77E-4F4E-A6DE-370FD26C583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71942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  <p:sp>
          <p:nvSpPr>
            <p:cNvPr id="176" name="LineLegend1">
              <a:extLst>
                <a:ext uri="{FF2B5EF4-FFF2-40B4-BE49-F238E27FC236}">
                  <a16:creationId xmlns:a16="http://schemas.microsoft.com/office/drawing/2014/main" xmlns="" id="{6EF73E9A-1D4C-4C71-AC42-915A9A82D8EE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0162879" y="3351494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400" baseline="0" dirty="0">
                <a:ea typeface="+mn-ea"/>
              </a:endParaRPr>
            </a:p>
          </p:txBody>
        </p:sp>
      </p:grpSp>
      <p:grpSp>
        <p:nvGrpSpPr>
          <p:cNvPr id="177" name="LegendMoons" hidden="1">
            <a:extLst>
              <a:ext uri="{FF2B5EF4-FFF2-40B4-BE49-F238E27FC236}">
                <a16:creationId xmlns:a16="http://schemas.microsoft.com/office/drawing/2014/main" xmlns="" id="{293BE944-4FB1-49E4-A46A-DFB832FADF2D}"/>
              </a:ext>
            </a:extLst>
          </p:cNvPr>
          <p:cNvGrpSpPr/>
          <p:nvPr userDrawn="1"/>
        </p:nvGrpSpPr>
        <p:grpSpPr>
          <a:xfrm>
            <a:off x="10688315" y="1145373"/>
            <a:ext cx="948949" cy="1731859"/>
            <a:chOff x="7723680" y="1702457"/>
            <a:chExt cx="948949" cy="1731859"/>
          </a:xfrm>
        </p:grpSpPr>
        <p:sp>
          <p:nvSpPr>
            <p:cNvPr id="178" name="Legend1">
              <a:extLst>
                <a:ext uri="{FF2B5EF4-FFF2-40B4-BE49-F238E27FC236}">
                  <a16:creationId xmlns:a16="http://schemas.microsoft.com/office/drawing/2014/main" xmlns="" id="{7C824262-8989-4B2D-8DBF-135E9E168DBC}"/>
                </a:ext>
              </a:extLst>
            </p:cNvPr>
            <p:cNvSpPr txBox="1"/>
            <p:nvPr/>
          </p:nvSpPr>
          <p:spPr>
            <a:xfrm>
              <a:off x="8076312" y="1709816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86" name="Legend2">
              <a:extLst>
                <a:ext uri="{FF2B5EF4-FFF2-40B4-BE49-F238E27FC236}">
                  <a16:creationId xmlns:a16="http://schemas.microsoft.com/office/drawing/2014/main" xmlns="" id="{F6423FB4-50F6-480B-81B0-87D1466FC3D9}"/>
                </a:ext>
              </a:extLst>
            </p:cNvPr>
            <p:cNvSpPr txBox="1"/>
            <p:nvPr/>
          </p:nvSpPr>
          <p:spPr>
            <a:xfrm>
              <a:off x="8076312" y="2085275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8" name="Legend3">
              <a:extLst>
                <a:ext uri="{FF2B5EF4-FFF2-40B4-BE49-F238E27FC236}">
                  <a16:creationId xmlns:a16="http://schemas.microsoft.com/office/drawing/2014/main" xmlns="" id="{F5CAFF64-59BF-4FFA-A7EC-6C6AB587CFFB}"/>
                </a:ext>
              </a:extLst>
            </p:cNvPr>
            <p:cNvSpPr txBox="1"/>
            <p:nvPr/>
          </p:nvSpPr>
          <p:spPr>
            <a:xfrm>
              <a:off x="8076312" y="246073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199" name="Legend4">
              <a:extLst>
                <a:ext uri="{FF2B5EF4-FFF2-40B4-BE49-F238E27FC236}">
                  <a16:creationId xmlns:a16="http://schemas.microsoft.com/office/drawing/2014/main" xmlns="" id="{16DCA56E-1BE7-44F5-B451-C39F813FE2B6}"/>
                </a:ext>
              </a:extLst>
            </p:cNvPr>
            <p:cNvSpPr txBox="1"/>
            <p:nvPr/>
          </p:nvSpPr>
          <p:spPr>
            <a:xfrm>
              <a:off x="8076312" y="2836193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00" name="Legend5">
              <a:extLst>
                <a:ext uri="{FF2B5EF4-FFF2-40B4-BE49-F238E27FC236}">
                  <a16:creationId xmlns:a16="http://schemas.microsoft.com/office/drawing/2014/main" xmlns="" id="{115CD1D8-A840-4C47-8BAE-4755ADB1023C}"/>
                </a:ext>
              </a:extLst>
            </p:cNvPr>
            <p:cNvSpPr txBox="1"/>
            <p:nvPr/>
          </p:nvSpPr>
          <p:spPr>
            <a:xfrm>
              <a:off x="8076312" y="321165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grpSp>
          <p:nvGrpSpPr>
            <p:cNvPr id="201" name="MoonLegend1">
              <a:extLst>
                <a:ext uri="{FF2B5EF4-FFF2-40B4-BE49-F238E27FC236}">
                  <a16:creationId xmlns:a16="http://schemas.microsoft.com/office/drawing/2014/main" xmlns="" id="{98251E0D-E6AA-48B7-9F7E-F065654B0419}"/>
                </a:ext>
              </a:extLst>
            </p:cNvPr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2BCBBD5C-74E4-49E5-AB9C-046CC11FD95D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Arc 214">
                <a:extLst>
                  <a:ext uri="{FF2B5EF4-FFF2-40B4-BE49-F238E27FC236}">
                    <a16:creationId xmlns:a16="http://schemas.microsoft.com/office/drawing/2014/main" xmlns="" id="{FA7671A9-71DB-43E2-9D83-DE6CB521F4F4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2" name="MoonLegend2">
              <a:extLst>
                <a:ext uri="{FF2B5EF4-FFF2-40B4-BE49-F238E27FC236}">
                  <a16:creationId xmlns:a16="http://schemas.microsoft.com/office/drawing/2014/main" xmlns="" id="{E4E3E41D-ACEE-448A-9712-FCB4DC84E263}"/>
                </a:ext>
              </a:extLst>
            </p:cNvPr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xmlns="" id="{3A14524F-36B3-4640-BB23-FC3334384374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Arc 212">
                <a:extLst>
                  <a:ext uri="{FF2B5EF4-FFF2-40B4-BE49-F238E27FC236}">
                    <a16:creationId xmlns:a16="http://schemas.microsoft.com/office/drawing/2014/main" xmlns="" id="{6B313E13-C478-43A9-8722-8D490DFC9F2B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3" name="MoonLegend3">
              <a:extLst>
                <a:ext uri="{FF2B5EF4-FFF2-40B4-BE49-F238E27FC236}">
                  <a16:creationId xmlns:a16="http://schemas.microsoft.com/office/drawing/2014/main" xmlns="" id="{346CEEAD-EB0F-4654-9B74-E9B88E15E92E}"/>
                </a:ext>
              </a:extLst>
            </p:cNvPr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F1CCE464-A935-45D5-9DD2-6FD002E2E10F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Arc 210">
                <a:extLst>
                  <a:ext uri="{FF2B5EF4-FFF2-40B4-BE49-F238E27FC236}">
                    <a16:creationId xmlns:a16="http://schemas.microsoft.com/office/drawing/2014/main" xmlns="" id="{F06CB200-3A1A-467F-8166-1307ABD2F9DA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4" name="MoonLegend4">
              <a:extLst>
                <a:ext uri="{FF2B5EF4-FFF2-40B4-BE49-F238E27FC236}">
                  <a16:creationId xmlns:a16="http://schemas.microsoft.com/office/drawing/2014/main" xmlns="" id="{A3F57F0F-CFB6-4459-98C3-704A188C1688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xmlns="" id="{36A70474-5B3B-4D05-B276-92201F90794C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Arc 208">
                <a:extLst>
                  <a:ext uri="{FF2B5EF4-FFF2-40B4-BE49-F238E27FC236}">
                    <a16:creationId xmlns:a16="http://schemas.microsoft.com/office/drawing/2014/main" xmlns="" id="{4E47F3DF-D57B-42D9-97F5-DF93588DD451}"/>
                  </a:ext>
                </a:extLst>
              </p:cNvPr>
              <p:cNvSpPr/>
              <p:nvPr>
                <p:custDataLst>
                  <p:tags r:id="rId3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205" name="MoonLegend5">
              <a:extLst>
                <a:ext uri="{FF2B5EF4-FFF2-40B4-BE49-F238E27FC236}">
                  <a16:creationId xmlns:a16="http://schemas.microsoft.com/office/drawing/2014/main" xmlns="" id="{B7E58BBA-E347-43CE-AC2B-53B1091EB4FF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08C970BA-BB1D-41DF-BB7E-F37715E023C2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Arc 206">
                <a:extLst>
                  <a:ext uri="{FF2B5EF4-FFF2-40B4-BE49-F238E27FC236}">
                    <a16:creationId xmlns:a16="http://schemas.microsoft.com/office/drawing/2014/main" xmlns="" id="{BB43699A-A93F-40F4-B94F-5ACC3FC7A2B3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</p:grpSp>
      <p:grpSp>
        <p:nvGrpSpPr>
          <p:cNvPr id="216" name="LegendBoxes" hidden="1">
            <a:extLst>
              <a:ext uri="{FF2B5EF4-FFF2-40B4-BE49-F238E27FC236}">
                <a16:creationId xmlns:a16="http://schemas.microsoft.com/office/drawing/2014/main" xmlns="" id="{9AAAA3D2-18E4-48C0-BE83-DB21A10DD202}"/>
              </a:ext>
            </a:extLst>
          </p:cNvPr>
          <p:cNvGrpSpPr/>
          <p:nvPr userDrawn="1"/>
        </p:nvGrpSpPr>
        <p:grpSpPr>
          <a:xfrm>
            <a:off x="10714801" y="4381500"/>
            <a:ext cx="922463" cy="1717282"/>
            <a:chOff x="10652400" y="4322824"/>
            <a:chExt cx="922463" cy="1717282"/>
          </a:xfrm>
        </p:grpSpPr>
        <p:sp>
          <p:nvSpPr>
            <p:cNvPr id="217" name="RectangleLegend1">
              <a:extLst>
                <a:ext uri="{FF2B5EF4-FFF2-40B4-BE49-F238E27FC236}">
                  <a16:creationId xmlns:a16="http://schemas.microsoft.com/office/drawing/2014/main" xmlns="" id="{7F691D58-858A-4AA0-AF95-9DAF892CEC93}"/>
                </a:ext>
              </a:extLst>
            </p:cNvPr>
            <p:cNvSpPr/>
            <p:nvPr/>
          </p:nvSpPr>
          <p:spPr>
            <a:xfrm>
              <a:off x="10652400" y="4344182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8" name="RectangleLegend2">
              <a:extLst>
                <a:ext uri="{FF2B5EF4-FFF2-40B4-BE49-F238E27FC236}">
                  <a16:creationId xmlns:a16="http://schemas.microsoft.com/office/drawing/2014/main" xmlns="" id="{6DACF4A1-1081-4AC1-9D47-12E01E2521AD}"/>
                </a:ext>
              </a:extLst>
            </p:cNvPr>
            <p:cNvSpPr/>
            <p:nvPr/>
          </p:nvSpPr>
          <p:spPr>
            <a:xfrm>
              <a:off x="10652400" y="4723680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19" name="RectangleLegend3">
              <a:extLst>
                <a:ext uri="{FF2B5EF4-FFF2-40B4-BE49-F238E27FC236}">
                  <a16:creationId xmlns:a16="http://schemas.microsoft.com/office/drawing/2014/main" xmlns="" id="{D1B52631-B18F-4E3B-9E20-D5DE506756B1}"/>
                </a:ext>
              </a:extLst>
            </p:cNvPr>
            <p:cNvSpPr/>
            <p:nvPr/>
          </p:nvSpPr>
          <p:spPr>
            <a:xfrm>
              <a:off x="10652400" y="5097276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0" name="RectangleLegend4">
              <a:extLst>
                <a:ext uri="{FF2B5EF4-FFF2-40B4-BE49-F238E27FC236}">
                  <a16:creationId xmlns:a16="http://schemas.microsoft.com/office/drawing/2014/main" xmlns="" id="{0074E8A9-58EF-400E-9311-7E77FC619AA5}"/>
                </a:ext>
              </a:extLst>
            </p:cNvPr>
            <p:cNvSpPr/>
            <p:nvPr/>
          </p:nvSpPr>
          <p:spPr>
            <a:xfrm>
              <a:off x="10652400" y="5470872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1" name="RectangleLegend5">
              <a:extLst>
                <a:ext uri="{FF2B5EF4-FFF2-40B4-BE49-F238E27FC236}">
                  <a16:creationId xmlns:a16="http://schemas.microsoft.com/office/drawing/2014/main" xmlns="" id="{CAB53C7B-2604-409C-ACAB-B85D0279EDA6}"/>
                </a:ext>
              </a:extLst>
            </p:cNvPr>
            <p:cNvSpPr/>
            <p:nvPr/>
          </p:nvSpPr>
          <p:spPr>
            <a:xfrm>
              <a:off x="10652400" y="5844468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err="1">
                <a:solidFill>
                  <a:schemeClr val="tx1"/>
                </a:solidFill>
              </a:endParaRPr>
            </a:p>
          </p:txBody>
        </p:sp>
        <p:sp>
          <p:nvSpPr>
            <p:cNvPr id="222" name="Legend1">
              <a:extLst>
                <a:ext uri="{FF2B5EF4-FFF2-40B4-BE49-F238E27FC236}">
                  <a16:creationId xmlns:a16="http://schemas.microsoft.com/office/drawing/2014/main" xmlns="" id="{DABF097C-99AD-454B-88C9-800E21992926}"/>
                </a:ext>
              </a:extLst>
            </p:cNvPr>
            <p:cNvSpPr txBox="1"/>
            <p:nvPr/>
          </p:nvSpPr>
          <p:spPr>
            <a:xfrm>
              <a:off x="10978546" y="4322824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3" name="Legend2">
              <a:extLst>
                <a:ext uri="{FF2B5EF4-FFF2-40B4-BE49-F238E27FC236}">
                  <a16:creationId xmlns:a16="http://schemas.microsoft.com/office/drawing/2014/main" xmlns="" id="{04348013-5D9A-49E0-853F-523527ACCE23}"/>
                </a:ext>
              </a:extLst>
            </p:cNvPr>
            <p:cNvSpPr txBox="1"/>
            <p:nvPr/>
          </p:nvSpPr>
          <p:spPr>
            <a:xfrm>
              <a:off x="10978546" y="470232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4" name="Legend3">
              <a:extLst>
                <a:ext uri="{FF2B5EF4-FFF2-40B4-BE49-F238E27FC236}">
                  <a16:creationId xmlns:a16="http://schemas.microsoft.com/office/drawing/2014/main" xmlns="" id="{2F54CB71-C033-4B3C-B037-1A95FC3C56A9}"/>
                </a:ext>
              </a:extLst>
            </p:cNvPr>
            <p:cNvSpPr txBox="1"/>
            <p:nvPr/>
          </p:nvSpPr>
          <p:spPr>
            <a:xfrm>
              <a:off x="10978546" y="5081820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5" name="Legend4">
              <a:extLst>
                <a:ext uri="{FF2B5EF4-FFF2-40B4-BE49-F238E27FC236}">
                  <a16:creationId xmlns:a16="http://schemas.microsoft.com/office/drawing/2014/main" xmlns="" id="{A9A3FC63-A72C-490E-BC2F-EB378B726610}"/>
                </a:ext>
              </a:extLst>
            </p:cNvPr>
            <p:cNvSpPr txBox="1"/>
            <p:nvPr/>
          </p:nvSpPr>
          <p:spPr>
            <a:xfrm>
              <a:off x="10978546" y="5453241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  <p:sp>
          <p:nvSpPr>
            <p:cNvPr id="226" name="Legend5">
              <a:extLst>
                <a:ext uri="{FF2B5EF4-FFF2-40B4-BE49-F238E27FC236}">
                  <a16:creationId xmlns:a16="http://schemas.microsoft.com/office/drawing/2014/main" xmlns="" id="{8ABE5E40-BFBB-4D07-A6EF-7D8CAAAD21BC}"/>
                </a:ext>
              </a:extLst>
            </p:cNvPr>
            <p:cNvSpPr txBox="1"/>
            <p:nvPr/>
          </p:nvSpPr>
          <p:spPr>
            <a:xfrm>
              <a:off x="10978545" y="5824662"/>
              <a:ext cx="596317" cy="215444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/>
                <a:t>Legend</a:t>
              </a:r>
              <a:endParaRPr lang="en-US" sz="1400" dirty="0"/>
            </a:p>
          </p:txBody>
        </p:sp>
      </p:grpSp>
      <p:pic>
        <p:nvPicPr>
          <p:cNvPr id="149" name="Picture 288">
            <a:extLst>
              <a:ext uri="{FF2B5EF4-FFF2-40B4-BE49-F238E27FC236}">
                <a16:creationId xmlns:a16="http://schemas.microsoft.com/office/drawing/2014/main" xmlns="" id="{E74F3545-FC3A-4A17-BFE1-5F2694672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494" y="74067"/>
            <a:ext cx="837450" cy="86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Footer Placeholder 5">
            <a:extLst>
              <a:ext uri="{FF2B5EF4-FFF2-40B4-BE49-F238E27FC236}">
                <a16:creationId xmlns:a16="http://schemas.microsoft.com/office/drawing/2014/main" xmlns="" id="{6BBE091D-712C-4217-8ACC-0D726A9E4244}"/>
              </a:ext>
            </a:extLst>
          </p:cNvPr>
          <p:cNvSpPr txBox="1">
            <a:spLocks/>
          </p:cNvSpPr>
          <p:nvPr userDrawn="1"/>
        </p:nvSpPr>
        <p:spPr>
          <a:xfrm>
            <a:off x="9283474" y="6498753"/>
            <a:ext cx="1885131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</a:rPr>
              <a:t>Government of Khyber Pakhtunkhwa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xmlns="" id="{FD91D3C3-DBFD-4ADE-B7AB-ACC49A6009A5}"/>
              </a:ext>
            </a:extLst>
          </p:cNvPr>
          <p:cNvCxnSpPr>
            <a:cxnSpLocks/>
          </p:cNvCxnSpPr>
          <p:nvPr userDrawn="1"/>
        </p:nvCxnSpPr>
        <p:spPr>
          <a:xfrm>
            <a:off x="554736" y="6450133"/>
            <a:ext cx="623544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xmlns="" id="{7F9993B8-5743-4B3A-9BEF-DD9C57A04F7F}"/>
              </a:ext>
            </a:extLst>
          </p:cNvPr>
          <p:cNvCxnSpPr>
            <a:cxnSpLocks/>
          </p:cNvCxnSpPr>
          <p:nvPr userDrawn="1"/>
        </p:nvCxnSpPr>
        <p:spPr>
          <a:xfrm>
            <a:off x="554736" y="937377"/>
            <a:ext cx="11089576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12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25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SzPct val="100000"/>
        <a:buFont typeface="Segoe UI" panose="020B0502040204020203" pitchFamily="34" charset="0"/>
        <a:buChar char="​"/>
        <a:defRPr lang="en-US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Wingdings" panose="05000000000000000000" pitchFamily="2" charset="2"/>
        <a:buChar char="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438912" indent="-210312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10000"/>
        <a:buFont typeface="Arial" panose="020B0604020202020204" pitchFamily="34" charset="0"/>
        <a:buChar char="‒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55448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813816" indent="-146304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100000"/>
        <a:buFont typeface="Arial" panose="020B0604020202020204" pitchFamily="34" charset="0"/>
        <a:buChar char="̶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10858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SzPct val="100000"/>
        <a:buFont typeface="Arial" panose="020B0604020202020204" pitchFamily="34" charset="0"/>
        <a:buChar char="▫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7329">
          <p15:clr>
            <a:srgbClr val="F26B43"/>
          </p15:clr>
        </p15:guide>
        <p15:guide id="6" pos="345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C6902EF-9654-40FA-A599-366F478B4D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16 October 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DFFF7E-32A0-4997-A27F-3FB0B7EC3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41" y="3336315"/>
            <a:ext cx="9726795" cy="677108"/>
          </a:xfrm>
        </p:spPr>
        <p:txBody>
          <a:bodyPr/>
          <a:lstStyle/>
          <a:p>
            <a:r>
              <a:rPr lang="en-US" dirty="0" smtClean="0"/>
              <a:t>Title of the </a:t>
            </a:r>
            <a:r>
              <a:rPr lang="en-US" dirty="0" err="1" smtClean="0"/>
              <a:t>prensentation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BF764839-B9A7-44C5-A216-6DE0115D0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Presentation to </a:t>
            </a:r>
            <a:r>
              <a:rPr lang="en-US" dirty="0" smtClean="0"/>
              <a:t>the Provincial Cabinet, Khyber Pakhtunkhwa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required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8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90ee1e1-c015-415f-8aa1-dd21303cc84c"/>
  <p:tag name="NEWVI" val="true"/>
  <p:tag name="TEMPLATELASTEDITTED" val="2019-02-25 12:05 PM"/>
  <p:tag name="TEMPLATECREATED" val="2019-02-27 01:18 PM"/>
  <p:tag name="TEMPLATEVERSION" val="3"/>
  <p:tag name="BLUEONEFOURTHTITLEFONTCOLORFIXED" val="true"/>
  <p:tag name="DARKLAYOUTNAMESCHANGEDTOCONTRAST" val="true"/>
  <p:tag name="CTFIXED" val="Yes"/>
  <p:tag name="THINKCELLPRESENTATIONDONOTDELETE" val="&lt;?xml version=&quot;1.0&quot; encoding=&quot;UTF-16&quot; standalone=&quot;yes&quot;?&gt;&lt;root reqver=&quot;25060&quot;&gt;&lt;version val=&quot;2809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  <p:tag name="TEMPLATELASTEDITED" val="2020-05-05 08:43 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YLYSbLzP8DsqQ5_IDvM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u2uqqFeOW.gMYPWlnw_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gJTIPPebpo6irFSQqHl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rJZYiK81Dqg3AKqhPXm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RLcqlXddAIBcoL4_Fmk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Ti586bxaRXNGLyq6cjU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nDxEIFDMpZ7XFucXEwc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pk7TYHRxaIHe6.SUx9j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0evTD9FXplcSqw.av8M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DWhDmC1QbRmt16_uxlW7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QWNAe6aOZs3iPRT_1kIw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Dark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ETb3D.HcKF_v3xSvBqj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4BZlnvKEO9ZCIa9.28.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oWEzLgA0_64VDvMxG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9_f.d6YGbJCbK0.Pg2_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96ctUUqJsGDCugslwBC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hTnprpZIIVVQCOTQtpL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s3CU0mhZ0iF9VK3Gc_g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cAbB4u0quRffFN3bn3X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_9mniplMrafceMpP.Qwg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EQ8aI7AKzsdxigcAG3Z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UyDlDqWonv3hoAx.p9Rs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7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9xgrPArEB1mEiMOhB5KGA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guF4Gw2mJIhuiFXm5tK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traight Connector 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vs1S2qnQw1aA01IUagl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heme/theme1.xml><?xml version="1.0" encoding="utf-8"?>
<a:theme xmlns:a="http://schemas.openxmlformats.org/drawingml/2006/main" name="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837"/>
      </a:accent1>
      <a:accent2>
        <a:srgbClr val="4B9506"/>
      </a:accent2>
      <a:accent3>
        <a:srgbClr val="57AE07"/>
      </a:accent3>
      <a:accent4>
        <a:srgbClr val="74D41C"/>
      </a:accent4>
      <a:accent5>
        <a:srgbClr val="004614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837"/>
        </a:accent1>
        <a:accent2>
          <a:srgbClr val="4B9506"/>
        </a:accent2>
        <a:accent3>
          <a:srgbClr val="57AE07"/>
        </a:accent3>
        <a:accent4>
          <a:srgbClr val="74D41C"/>
        </a:accent4>
        <a:accent5>
          <a:srgbClr val="004614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C3922E"/>
    </a:custClr>
  </a:custClrLst>
  <a:extLst>
    <a:ext uri="{05A4C25C-085E-4340-85A3-A5531E510DB2}">
      <thm15:themeFamily xmlns:thm15="http://schemas.microsoft.com/office/thememl/2012/main" name="KR0137_CF (v4).potx" id="{38133864-EBEA-4D93-A4AF-EDD5484BC27B}" vid="{615D7D1C-BD31-4D73-98AF-BE0FA0CD0A2B}"/>
    </a:ext>
  </a:extLst>
</a:theme>
</file>

<file path=ppt/theme/theme2.xml><?xml version="1.0" encoding="utf-8"?>
<a:theme xmlns:a="http://schemas.openxmlformats.org/drawingml/2006/main" name="Contrast">
  <a:themeElements>
    <a:clrScheme name="Scheme2">
      <a:dk1>
        <a:srgbClr val="FFFFFF"/>
      </a:dk1>
      <a:lt1>
        <a:srgbClr val="004614"/>
      </a:lt1>
      <a:dk2>
        <a:srgbClr val="000000"/>
      </a:dk2>
      <a:lt2>
        <a:srgbClr val="000000"/>
      </a:lt2>
      <a:accent1>
        <a:srgbClr val="74D41C"/>
      </a:accent1>
      <a:accent2>
        <a:srgbClr val="57AE07"/>
      </a:accent2>
      <a:accent3>
        <a:srgbClr val="4B9506"/>
      </a:accent3>
      <a:accent4>
        <a:srgbClr val="006837"/>
      </a:accent4>
      <a:accent5>
        <a:srgbClr val="C3922E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2">
        <a:dk1>
          <a:srgbClr val="FFFFFF"/>
        </a:dk1>
        <a:lt1>
          <a:srgbClr val="004614"/>
        </a:lt1>
        <a:dk2>
          <a:srgbClr val="000000"/>
        </a:dk2>
        <a:lt2>
          <a:srgbClr val="000000"/>
        </a:lt2>
        <a:accent1>
          <a:srgbClr val="74D41C"/>
        </a:accent1>
        <a:accent2>
          <a:srgbClr val="57AE07"/>
        </a:accent2>
        <a:accent3>
          <a:srgbClr val="4B9506"/>
        </a:accent3>
        <a:accent4>
          <a:srgbClr val="006837"/>
        </a:accent4>
        <a:accent5>
          <a:srgbClr val="C3922E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name="KR0137_CF (v4).potx" id="{38133864-EBEA-4D93-A4AF-EDD5484BC27B}" vid="{5B4D46C2-74F1-400B-8BD3-61D6AAEF2BB2}"/>
    </a:ext>
  </a:extLst>
</a:theme>
</file>

<file path=ppt/theme/theme3.xml><?xml version="1.0" encoding="utf-8"?>
<a:theme xmlns:a="http://schemas.openxmlformats.org/drawingml/2006/main" name="1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837"/>
      </a:accent1>
      <a:accent2>
        <a:srgbClr val="4B9506"/>
      </a:accent2>
      <a:accent3>
        <a:srgbClr val="57AE07"/>
      </a:accent3>
      <a:accent4>
        <a:srgbClr val="74D41C"/>
      </a:accent4>
      <a:accent5>
        <a:srgbClr val="004614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837"/>
        </a:accent1>
        <a:accent2>
          <a:srgbClr val="4B9506"/>
        </a:accent2>
        <a:accent3>
          <a:srgbClr val="57AE07"/>
        </a:accent3>
        <a:accent4>
          <a:srgbClr val="74D41C"/>
        </a:accent4>
        <a:accent5>
          <a:srgbClr val="004614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C3922E"/>
    </a:custClr>
  </a:custClrLst>
  <a:extLst>
    <a:ext uri="{05A4C25C-085E-4340-85A3-A5531E510DB2}">
      <thm15:themeFamily xmlns:thm15="http://schemas.microsoft.com/office/thememl/2012/main" name="KR0137_CF (v4)" id="{C8437B25-9804-4200-B650-2144F1B4888E}" vid="{6B64B7AF-1F53-4991-B3BB-A5097C8BA4EA}"/>
    </a:ext>
  </a:extLst>
</a:theme>
</file>

<file path=ppt/theme/theme4.xml><?xml version="1.0" encoding="utf-8"?>
<a:theme xmlns:a="http://schemas.openxmlformats.org/drawingml/2006/main" name="31_Template_CF_UKD009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BFF9B"/>
      </a:accent1>
      <a:accent2>
        <a:srgbClr val="42FF42"/>
      </a:accent2>
      <a:accent3>
        <a:srgbClr val="33CC33"/>
      </a:accent3>
      <a:accent4>
        <a:srgbClr val="008000"/>
      </a:accent4>
      <a:accent5>
        <a:srgbClr val="FF6600"/>
      </a:accent5>
      <a:accent6>
        <a:srgbClr val="808080"/>
      </a:accent6>
      <a:hlink>
        <a:srgbClr val="33CC33"/>
      </a:hlink>
      <a:folHlink>
        <a:srgbClr val="00800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CF_UKD009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BFF9B"/>
        </a:accent1>
        <a:accent2>
          <a:srgbClr val="42FF42"/>
        </a:accent2>
        <a:accent3>
          <a:srgbClr val="33CC33"/>
        </a:accent3>
        <a:accent4>
          <a:srgbClr val="008000"/>
        </a:accent4>
        <a:accent5>
          <a:srgbClr val="FF6600"/>
        </a:accent5>
        <a:accent6>
          <a:srgbClr val="808080"/>
        </a:accent6>
        <a:hlink>
          <a:srgbClr val="33CC33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837"/>
      </a:accent1>
      <a:accent2>
        <a:srgbClr val="4B9506"/>
      </a:accent2>
      <a:accent3>
        <a:srgbClr val="57AE07"/>
      </a:accent3>
      <a:accent4>
        <a:srgbClr val="74D41C"/>
      </a:accent4>
      <a:accent5>
        <a:srgbClr val="004614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837"/>
        </a:accent1>
        <a:accent2>
          <a:srgbClr val="4B9506"/>
        </a:accent2>
        <a:accent3>
          <a:srgbClr val="57AE07"/>
        </a:accent3>
        <a:accent4>
          <a:srgbClr val="74D41C"/>
        </a:accent4>
        <a:accent5>
          <a:srgbClr val="004614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C3922E"/>
    </a:custClr>
  </a:custClrLst>
  <a:extLst>
    <a:ext uri="{05A4C25C-085E-4340-85A3-A5531E510DB2}">
      <thm15:themeFamily xmlns:thm15="http://schemas.microsoft.com/office/thememl/2012/main" name="KR0137_CF (v4).potx" id="{38133864-EBEA-4D93-A4AF-EDD5484BC27B}" vid="{615D7D1C-BD31-4D73-98AF-BE0FA0CD0A2B}"/>
    </a:ext>
  </a:extLst>
</a:theme>
</file>

<file path=ppt/theme/theme6.xml><?xml version="1.0" encoding="utf-8"?>
<a:theme xmlns:a="http://schemas.openxmlformats.org/drawingml/2006/main" name="3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837"/>
      </a:accent1>
      <a:accent2>
        <a:srgbClr val="4B9506"/>
      </a:accent2>
      <a:accent3>
        <a:srgbClr val="57AE07"/>
      </a:accent3>
      <a:accent4>
        <a:srgbClr val="74D41C"/>
      </a:accent4>
      <a:accent5>
        <a:srgbClr val="004614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837"/>
        </a:accent1>
        <a:accent2>
          <a:srgbClr val="4B9506"/>
        </a:accent2>
        <a:accent3>
          <a:srgbClr val="57AE07"/>
        </a:accent3>
        <a:accent4>
          <a:srgbClr val="74D41C"/>
        </a:accent4>
        <a:accent5>
          <a:srgbClr val="004614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C3922E"/>
    </a:custClr>
  </a:custClrLst>
  <a:extLst>
    <a:ext uri="{05A4C25C-085E-4340-85A3-A5531E510DB2}">
      <thm15:themeFamily xmlns:thm15="http://schemas.microsoft.com/office/thememl/2012/main" name="KR0137_CF (v4).potx" id="{38133864-EBEA-4D93-A4AF-EDD5484BC27B}" vid="{615D7D1C-BD31-4D73-98AF-BE0FA0CD0A2B}"/>
    </a:ext>
  </a:extLst>
</a:theme>
</file>

<file path=ppt/theme/theme7.xml><?xml version="1.0" encoding="utf-8"?>
<a:theme xmlns:a="http://schemas.openxmlformats.org/drawingml/2006/main" name="4_White">
  <a:themeElements>
    <a:clrScheme name="Scheme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6837"/>
      </a:accent1>
      <a:accent2>
        <a:srgbClr val="4B9506"/>
      </a:accent2>
      <a:accent3>
        <a:srgbClr val="57AE07"/>
      </a:accent3>
      <a:accent4>
        <a:srgbClr val="74D41C"/>
      </a:accent4>
      <a:accent5>
        <a:srgbClr val="004614"/>
      </a:accent5>
      <a:accent6>
        <a:srgbClr val="4D4D4D"/>
      </a:accent6>
      <a:hlink>
        <a:srgbClr val="0000FF"/>
      </a:hlink>
      <a:folHlink>
        <a:srgbClr val="800080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06837"/>
        </a:accent1>
        <a:accent2>
          <a:srgbClr val="4B9506"/>
        </a:accent2>
        <a:accent3>
          <a:srgbClr val="57AE07"/>
        </a:accent3>
        <a:accent4>
          <a:srgbClr val="74D41C"/>
        </a:accent4>
        <a:accent5>
          <a:srgbClr val="004614"/>
        </a:accent5>
        <a:accent6>
          <a:srgbClr val="4D4D4D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  <a:custClr name="Custom Color6">
      <a:srgbClr val="C3922E"/>
    </a:custClr>
  </a:custClrLst>
  <a:extLst>
    <a:ext uri="{05A4C25C-085E-4340-85A3-A5531E510DB2}">
      <thm15:themeFamily xmlns:thm15="http://schemas.microsoft.com/office/thememl/2012/main" name="KR0137_CF (v4).potx" id="{38133864-EBEA-4D93-A4AF-EDD5484BC27B}" vid="{615D7D1C-BD31-4D73-98AF-BE0FA0CD0A2B}"/>
    </a:ext>
  </a:extLst>
</a:theme>
</file>

<file path=ppt/theme/theme8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Custom Scheme">
      <a:dk1>
        <a:srgbClr val="000000"/>
      </a:dk1>
      <a:lt1>
        <a:srgbClr val="FFFFFF"/>
      </a:lt1>
      <a:dk2>
        <a:srgbClr val="051C2C"/>
      </a:dk2>
      <a:lt2>
        <a:srgbClr val="FFFFFF"/>
      </a:lt2>
      <a:accent1>
        <a:srgbClr val="051C2C"/>
      </a:accent1>
      <a:accent2>
        <a:srgbClr val="00A9F4"/>
      </a:accent2>
      <a:accent3>
        <a:srgbClr val="1F40E6"/>
      </a:accent3>
      <a:accent4>
        <a:srgbClr val="AAE6F0"/>
      </a:accent4>
      <a:accent5>
        <a:srgbClr val="3C96B4"/>
      </a:accent5>
      <a:accent6>
        <a:srgbClr val="AFC3FF"/>
      </a:accent6>
      <a:hlink>
        <a:srgbClr val="00A9F4"/>
      </a:hlink>
      <a:folHlink>
        <a:srgbClr val="00A9F4"/>
      </a:folHlink>
    </a:clrScheme>
    <a:fontScheme name="Custom Scheme2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KR0137_CF (v4)</Template>
  <TotalTime>6938</TotalTime>
  <Words>19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 Unicode MS</vt:lpstr>
      <vt:lpstr>ＭＳ Ｐゴシック</vt:lpstr>
      <vt:lpstr>Arial</vt:lpstr>
      <vt:lpstr>Segoe UI</vt:lpstr>
      <vt:lpstr>Wingdings</vt:lpstr>
      <vt:lpstr>White</vt:lpstr>
      <vt:lpstr>Contrast</vt:lpstr>
      <vt:lpstr>1_White</vt:lpstr>
      <vt:lpstr>31_Template_CF_UKD009</vt:lpstr>
      <vt:lpstr>2_White</vt:lpstr>
      <vt:lpstr>3_White</vt:lpstr>
      <vt:lpstr>4_White</vt:lpstr>
      <vt:lpstr>think-cell Slide</vt:lpstr>
      <vt:lpstr>Title of the prensentation</vt:lpstr>
      <vt:lpstr>Introduction</vt:lpstr>
      <vt:lpstr>Explanation</vt:lpstr>
      <vt:lpstr>Decision required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Bilal Khan</dc:creator>
  <cp:lastModifiedBy>Qaisar Shah</cp:lastModifiedBy>
  <cp:revision>335</cp:revision>
  <cp:lastPrinted>2018-10-30T20:37:12Z</cp:lastPrinted>
  <dcterms:created xsi:type="dcterms:W3CDTF">2020-08-17T12:30:15Z</dcterms:created>
  <dcterms:modified xsi:type="dcterms:W3CDTF">2020-10-19T13:53:09Z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1628964</vt:lpwstr>
  </property>
  <property fmtid="{D5CDD505-2E9C-101B-9397-08002B2CF9AE}" pid="3" name="NXPowerLiteSettings">
    <vt:lpwstr>C9000A38044001</vt:lpwstr>
  </property>
  <property fmtid="{D5CDD505-2E9C-101B-9397-08002B2CF9AE}" pid="4" name="NXPowerLiteVersion">
    <vt:lpwstr>D7.1.14</vt:lpwstr>
  </property>
  <property fmtid="{D5CDD505-2E9C-101B-9397-08002B2CF9AE}" pid="5" name="PPT">
    <vt:lpwstr>Hello</vt:lpwstr>
  </property>
  <property fmtid="{D5CDD505-2E9C-101B-9397-08002B2CF9AE}" pid="6" name="TemplateVersion">
    <vt:lpwstr>4</vt:lpwstr>
  </property>
  <property fmtid="{D5CDD505-2E9C-101B-9397-08002B2CF9AE}" pid="7" name="TemplateLastEdited">
    <vt:lpwstr>2020-05-05 08:43 AM</vt:lpwstr>
  </property>
  <property fmtid="{D5CDD505-2E9C-101B-9397-08002B2CF9AE}" pid="8" name="TemplateCreated">
    <vt:lpwstr>2019-02-27 01:18 PM</vt:lpwstr>
  </property>
</Properties>
</file>